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8" r:id="rId3"/>
    <p:sldId id="259" r:id="rId4"/>
    <p:sldId id="273" r:id="rId5"/>
    <p:sldId id="274" r:id="rId6"/>
    <p:sldId id="275" r:id="rId7"/>
    <p:sldId id="277" r:id="rId8"/>
    <p:sldId id="261" r:id="rId9"/>
    <p:sldId id="263" r:id="rId10"/>
    <p:sldId id="272" r:id="rId11"/>
    <p:sldId id="278" r:id="rId12"/>
    <p:sldId id="282" r:id="rId13"/>
    <p:sldId id="283" r:id="rId14"/>
    <p:sldId id="257" r:id="rId15"/>
    <p:sldId id="264" r:id="rId16"/>
    <p:sldId id="265" r:id="rId17"/>
    <p:sldId id="267" r:id="rId18"/>
    <p:sldId id="266" r:id="rId19"/>
    <p:sldId id="268" r:id="rId20"/>
    <p:sldId id="276" r:id="rId21"/>
    <p:sldId id="260" r:id="rId22"/>
    <p:sldId id="279" r:id="rId23"/>
  </p:sldIdLst>
  <p:sldSz cx="12192000" cy="6858000"/>
  <p:notesSz cx="6742113" cy="98726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3FB7"/>
    <a:srgbClr val="B70790"/>
    <a:srgbClr val="850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874" autoAdjust="0"/>
  </p:normalViewPr>
  <p:slideViewPr>
    <p:cSldViewPr snapToGrid="0">
      <p:cViewPr varScale="1">
        <p:scale>
          <a:sx n="58" d="100"/>
          <a:sy n="58" d="100"/>
        </p:scale>
        <p:origin x="1574" y="48"/>
      </p:cViewPr>
      <p:guideLst/>
    </p:cSldViewPr>
  </p:slideViewPr>
  <p:notesTextViewPr>
    <p:cViewPr>
      <p:scale>
        <a:sx n="3" d="2"/>
        <a:sy n="3" d="2"/>
      </p:scale>
      <p:origin x="0" y="-907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bell Roland" userId="e8f6652a-5fa3-4b60-acfc-406cff7c7562" providerId="ADAL" clId="{6F124474-2172-49E4-8BC9-F3DFE34A2170}"/>
    <pc:docChg chg="custSel delSld modSld">
      <pc:chgData name="Tybell Roland" userId="e8f6652a-5fa3-4b60-acfc-406cff7c7562" providerId="ADAL" clId="{6F124474-2172-49E4-8BC9-F3DFE34A2170}" dt="2024-04-17T17:17:42.299" v="394" actId="20577"/>
      <pc:docMkLst>
        <pc:docMk/>
      </pc:docMkLst>
      <pc:sldChg chg="modNotesTx">
        <pc:chgData name="Tybell Roland" userId="e8f6652a-5fa3-4b60-acfc-406cff7c7562" providerId="ADAL" clId="{6F124474-2172-49E4-8BC9-F3DFE34A2170}" dt="2024-04-17T17:10:53.365" v="240" actId="20577"/>
        <pc:sldMkLst>
          <pc:docMk/>
          <pc:sldMk cId="3341048140" sldId="261"/>
        </pc:sldMkLst>
      </pc:sldChg>
      <pc:sldChg chg="delSp modSp mod delAnim">
        <pc:chgData name="Tybell Roland" userId="e8f6652a-5fa3-4b60-acfc-406cff7c7562" providerId="ADAL" clId="{6F124474-2172-49E4-8BC9-F3DFE34A2170}" dt="2024-04-17T17:12:13.799" v="285" actId="1036"/>
        <pc:sldMkLst>
          <pc:docMk/>
          <pc:sldMk cId="3649308034" sldId="263"/>
        </pc:sldMkLst>
        <pc:spChg chg="mod">
          <ac:chgData name="Tybell Roland" userId="e8f6652a-5fa3-4b60-acfc-406cff7c7562" providerId="ADAL" clId="{6F124474-2172-49E4-8BC9-F3DFE34A2170}" dt="2024-04-17T17:12:13.799" v="285" actId="1036"/>
          <ac:spMkLst>
            <pc:docMk/>
            <pc:sldMk cId="3649308034" sldId="263"/>
            <ac:spMk id="2" creationId="{75E4E7C2-410C-A6BF-1CF1-F842C0A59AB4}"/>
          </ac:spMkLst>
        </pc:spChg>
        <pc:spChg chg="mod">
          <ac:chgData name="Tybell Roland" userId="e8f6652a-5fa3-4b60-acfc-406cff7c7562" providerId="ADAL" clId="{6F124474-2172-49E4-8BC9-F3DFE34A2170}" dt="2024-04-17T17:12:07.109" v="261" actId="5793"/>
          <ac:spMkLst>
            <pc:docMk/>
            <pc:sldMk cId="3649308034" sldId="263"/>
            <ac:spMk id="3" creationId="{0E712AE2-A766-B64E-20CA-F83D50C44822}"/>
          </ac:spMkLst>
        </pc:spChg>
        <pc:picChg chg="del">
          <ac:chgData name="Tybell Roland" userId="e8f6652a-5fa3-4b60-acfc-406cff7c7562" providerId="ADAL" clId="{6F124474-2172-49E4-8BC9-F3DFE34A2170}" dt="2024-04-17T17:11:45.101" v="241" actId="478"/>
          <ac:picMkLst>
            <pc:docMk/>
            <pc:sldMk cId="3649308034" sldId="263"/>
            <ac:picMk id="9" creationId="{AF394609-E8D6-85F5-1F5A-10439987E5A8}"/>
          </ac:picMkLst>
        </pc:picChg>
      </pc:sldChg>
      <pc:sldChg chg="modNotesTx">
        <pc:chgData name="Tybell Roland" userId="e8f6652a-5fa3-4b60-acfc-406cff7c7562" providerId="ADAL" clId="{6F124474-2172-49E4-8BC9-F3DFE34A2170}" dt="2024-04-17T17:15:11.438" v="301" actId="6549"/>
        <pc:sldMkLst>
          <pc:docMk/>
          <pc:sldMk cId="1087941455" sldId="264"/>
        </pc:sldMkLst>
      </pc:sldChg>
      <pc:sldChg chg="del">
        <pc:chgData name="Tybell Roland" userId="e8f6652a-5fa3-4b60-acfc-406cff7c7562" providerId="ADAL" clId="{6F124474-2172-49E4-8BC9-F3DFE34A2170}" dt="2024-04-17T17:16:12.095" v="302" actId="47"/>
        <pc:sldMkLst>
          <pc:docMk/>
          <pc:sldMk cId="3506195864" sldId="269"/>
        </pc:sldMkLst>
      </pc:sldChg>
      <pc:sldChg chg="modNotesTx">
        <pc:chgData name="Tybell Roland" userId="e8f6652a-5fa3-4b60-acfc-406cff7c7562" providerId="ADAL" clId="{6F124474-2172-49E4-8BC9-F3DFE34A2170}" dt="2024-04-17T17:17:42.299" v="394" actId="20577"/>
        <pc:sldMkLst>
          <pc:docMk/>
          <pc:sldMk cId="1730727899" sldId="278"/>
        </pc:sldMkLst>
      </pc:sldChg>
      <pc:sldChg chg="del">
        <pc:chgData name="Tybell Roland" userId="e8f6652a-5fa3-4b60-acfc-406cff7c7562" providerId="ADAL" clId="{6F124474-2172-49E4-8BC9-F3DFE34A2170}" dt="2024-04-17T17:16:12.095" v="302" actId="47"/>
        <pc:sldMkLst>
          <pc:docMk/>
          <pc:sldMk cId="3635021197" sldId="280"/>
        </pc:sldMkLst>
      </pc:sldChg>
      <pc:sldChg chg="del">
        <pc:chgData name="Tybell Roland" userId="e8f6652a-5fa3-4b60-acfc-406cff7c7562" providerId="ADAL" clId="{6F124474-2172-49E4-8BC9-F3DFE34A2170}" dt="2024-04-17T17:16:12.095" v="302" actId="47"/>
        <pc:sldMkLst>
          <pc:docMk/>
          <pc:sldMk cId="3053127032" sldId="281"/>
        </pc:sldMkLst>
      </pc:sldChg>
      <pc:sldChg chg="modNotesTx">
        <pc:chgData name="Tybell Roland" userId="e8f6652a-5fa3-4b60-acfc-406cff7c7562" providerId="ADAL" clId="{6F124474-2172-49E4-8BC9-F3DFE34A2170}" dt="2024-04-17T17:12:42.049" v="290" actId="20577"/>
        <pc:sldMkLst>
          <pc:docMk/>
          <pc:sldMk cId="2186879174" sldId="282"/>
        </pc:sldMkLst>
      </pc:sldChg>
      <pc:sldChg chg="del">
        <pc:chgData name="Tybell Roland" userId="e8f6652a-5fa3-4b60-acfc-406cff7c7562" providerId="ADAL" clId="{6F124474-2172-49E4-8BC9-F3DFE34A2170}" dt="2024-04-17T17:16:12.095" v="302" actId="47"/>
        <pc:sldMkLst>
          <pc:docMk/>
          <pc:sldMk cId="200973540" sldId="284"/>
        </pc:sldMkLst>
      </pc:sldChg>
      <pc:sldChg chg="del">
        <pc:chgData name="Tybell Roland" userId="e8f6652a-5fa3-4b60-acfc-406cff7c7562" providerId="ADAL" clId="{6F124474-2172-49E4-8BC9-F3DFE34A2170}" dt="2024-04-17T17:16:18.153" v="303" actId="47"/>
        <pc:sldMkLst>
          <pc:docMk/>
          <pc:sldMk cId="4158078351" sldId="285"/>
        </pc:sldMkLst>
      </pc:sldChg>
      <pc:sldChg chg="del">
        <pc:chgData name="Tybell Roland" userId="e8f6652a-5fa3-4b60-acfc-406cff7c7562" providerId="ADAL" clId="{6F124474-2172-49E4-8BC9-F3DFE34A2170}" dt="2024-04-17T17:16:18.153" v="303" actId="47"/>
        <pc:sldMkLst>
          <pc:docMk/>
          <pc:sldMk cId="2289939659" sldId="286"/>
        </pc:sldMkLst>
      </pc:sldChg>
      <pc:sldChg chg="del">
        <pc:chgData name="Tybell Roland" userId="e8f6652a-5fa3-4b60-acfc-406cff7c7562" providerId="ADAL" clId="{6F124474-2172-49E4-8BC9-F3DFE34A2170}" dt="2024-04-17T17:16:18.153" v="303" actId="47"/>
        <pc:sldMkLst>
          <pc:docMk/>
          <pc:sldMk cId="561654911" sldId="287"/>
        </pc:sldMkLst>
      </pc:sldChg>
      <pc:sldChg chg="del">
        <pc:chgData name="Tybell Roland" userId="e8f6652a-5fa3-4b60-acfc-406cff7c7562" providerId="ADAL" clId="{6F124474-2172-49E4-8BC9-F3DFE34A2170}" dt="2024-04-17T17:16:18.153" v="303" actId="47"/>
        <pc:sldMkLst>
          <pc:docMk/>
          <pc:sldMk cId="935845879" sldId="288"/>
        </pc:sldMkLst>
      </pc:sldChg>
      <pc:sldChg chg="del">
        <pc:chgData name="Tybell Roland" userId="e8f6652a-5fa3-4b60-acfc-406cff7c7562" providerId="ADAL" clId="{6F124474-2172-49E4-8BC9-F3DFE34A2170}" dt="2024-04-17T17:16:18.153" v="303" actId="47"/>
        <pc:sldMkLst>
          <pc:docMk/>
          <pc:sldMk cId="2133611889" sldId="289"/>
        </pc:sldMkLst>
      </pc:sldChg>
      <pc:sldChg chg="del">
        <pc:chgData name="Tybell Roland" userId="e8f6652a-5fa3-4b60-acfc-406cff7c7562" providerId="ADAL" clId="{6F124474-2172-49E4-8BC9-F3DFE34A2170}" dt="2024-04-17T17:16:12.095" v="302" actId="47"/>
        <pc:sldMkLst>
          <pc:docMk/>
          <pc:sldMk cId="2862358059" sldId="290"/>
        </pc:sldMkLst>
      </pc:sldChg>
      <pc:sldChg chg="del">
        <pc:chgData name="Tybell Roland" userId="e8f6652a-5fa3-4b60-acfc-406cff7c7562" providerId="ADAL" clId="{6F124474-2172-49E4-8BC9-F3DFE34A2170}" dt="2024-04-17T17:16:12.095" v="302" actId="47"/>
        <pc:sldMkLst>
          <pc:docMk/>
          <pc:sldMk cId="3591129221" sldId="291"/>
        </pc:sldMkLst>
      </pc:sldChg>
      <pc:sldChg chg="del">
        <pc:chgData name="Tybell Roland" userId="e8f6652a-5fa3-4b60-acfc-406cff7c7562" providerId="ADAL" clId="{6F124474-2172-49E4-8BC9-F3DFE34A2170}" dt="2024-04-17T17:16:12.095" v="302" actId="47"/>
        <pc:sldMkLst>
          <pc:docMk/>
          <pc:sldMk cId="477299368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0A5ED-8661-432F-918A-58747A4D8F83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B31A6-B69A-4D83-A92C-0EA20BE5E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99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Se </a:t>
            </a:r>
            <a:r>
              <a:rPr lang="en-GB" dirty="0" err="1"/>
              <a:t>lagindelning</a:t>
            </a:r>
            <a:r>
              <a:rPr lang="en-GB" dirty="0"/>
              <a:t> i </a:t>
            </a:r>
            <a:r>
              <a:rPr lang="en-GB" dirty="0" err="1"/>
              <a:t>presentationen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ser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vilket</a:t>
            </a:r>
            <a:r>
              <a:rPr lang="en-GB" dirty="0"/>
              <a:t> lag er </a:t>
            </a:r>
            <a:r>
              <a:rPr lang="en-GB" dirty="0" err="1"/>
              <a:t>spelar</a:t>
            </a:r>
            <a:r>
              <a:rPr lang="en-GB" dirty="0"/>
              <a:t> </a:t>
            </a:r>
            <a:r>
              <a:rPr lang="en-GB" dirty="0" err="1"/>
              <a:t>tillhör</a:t>
            </a:r>
            <a:r>
              <a:rPr lang="en-GB" dirty="0"/>
              <a:t>….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32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78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Tobias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090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err="1"/>
              <a:t>Inför</a:t>
            </a:r>
            <a:r>
              <a:rPr lang="en-GB" dirty="0"/>
              <a:t> </a:t>
            </a:r>
            <a:r>
              <a:rPr lang="en-GB" dirty="0" err="1"/>
              <a:t>denna</a:t>
            </a:r>
            <a:r>
              <a:rPr lang="en-GB" dirty="0"/>
              <a:t> </a:t>
            </a:r>
            <a:r>
              <a:rPr lang="en-GB" dirty="0" err="1"/>
              <a:t>säsong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vi </a:t>
            </a:r>
            <a:r>
              <a:rPr lang="en-GB" dirty="0" err="1"/>
              <a:t>begärt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få</a:t>
            </a:r>
            <a:r>
              <a:rPr lang="en-GB" dirty="0"/>
              <a:t> </a:t>
            </a:r>
            <a:r>
              <a:rPr lang="en-GB" dirty="0" err="1"/>
              <a:t>nya</a:t>
            </a:r>
            <a:r>
              <a:rPr lang="en-GB" dirty="0"/>
              <a:t> </a:t>
            </a:r>
            <a:r>
              <a:rPr lang="en-GB" dirty="0" err="1"/>
              <a:t>matchställ</a:t>
            </a:r>
            <a:r>
              <a:rPr lang="en-GB" dirty="0"/>
              <a:t> </a:t>
            </a:r>
            <a:r>
              <a:rPr lang="en-GB" dirty="0" err="1"/>
              <a:t>då</a:t>
            </a:r>
            <a:r>
              <a:rPr lang="en-GB" dirty="0"/>
              <a:t> </a:t>
            </a:r>
            <a:r>
              <a:rPr lang="en-GB" dirty="0" err="1"/>
              <a:t>dom</a:t>
            </a:r>
            <a:r>
              <a:rPr lang="en-GB" dirty="0"/>
              <a:t> vi </a:t>
            </a:r>
            <a:r>
              <a:rPr lang="en-GB" dirty="0" err="1"/>
              <a:t>använt</a:t>
            </a:r>
            <a:r>
              <a:rPr lang="en-GB" dirty="0"/>
              <a:t> </a:t>
            </a:r>
            <a:r>
              <a:rPr lang="en-GB" dirty="0" err="1"/>
              <a:t>börjar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bli</a:t>
            </a:r>
            <a:r>
              <a:rPr lang="en-GB" dirty="0"/>
              <a:t> för </a:t>
            </a:r>
            <a:r>
              <a:rPr lang="en-GB" dirty="0" err="1"/>
              <a:t>små</a:t>
            </a:r>
            <a:r>
              <a:rPr lang="en-GB" dirty="0"/>
              <a:t> för </a:t>
            </a:r>
            <a:r>
              <a:rPr lang="en-GB" dirty="0" err="1"/>
              <a:t>grabbarna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nu </a:t>
            </a:r>
            <a:r>
              <a:rPr lang="en-GB" dirty="0" err="1"/>
              <a:t>har</a:t>
            </a:r>
            <a:r>
              <a:rPr lang="en-GB" dirty="0"/>
              <a:t> vi </a:t>
            </a:r>
            <a:r>
              <a:rPr lang="en-GB" dirty="0" err="1"/>
              <a:t>några</a:t>
            </a:r>
            <a:r>
              <a:rPr lang="en-GB" dirty="0"/>
              <a:t> vi kan </a:t>
            </a:r>
            <a:r>
              <a:rPr lang="en-GB" dirty="0" err="1"/>
              <a:t>växa</a:t>
            </a:r>
            <a:r>
              <a:rPr lang="en-GB" dirty="0"/>
              <a:t> i.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 err="1"/>
              <a:t>Nytt</a:t>
            </a:r>
            <a:r>
              <a:rPr lang="en-GB" dirty="0"/>
              <a:t> för i </a:t>
            </a:r>
            <a:r>
              <a:rPr lang="en-GB" dirty="0" err="1"/>
              <a:t>år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varje</a:t>
            </a:r>
            <a:r>
              <a:rPr lang="en-GB" dirty="0"/>
              <a:t> </a:t>
            </a:r>
            <a:r>
              <a:rPr lang="en-GB" dirty="0" err="1"/>
              <a:t>spelare</a:t>
            </a:r>
            <a:r>
              <a:rPr lang="en-GB" dirty="0"/>
              <a:t> </a:t>
            </a:r>
            <a:r>
              <a:rPr lang="en-GB" dirty="0" err="1"/>
              <a:t>kommer</a:t>
            </a:r>
            <a:r>
              <a:rPr lang="en-GB" dirty="0"/>
              <a:t> </a:t>
            </a:r>
            <a:r>
              <a:rPr lang="en-GB" dirty="0" err="1"/>
              <a:t>själva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få</a:t>
            </a:r>
            <a:r>
              <a:rPr lang="en-GB" dirty="0"/>
              <a:t> </a:t>
            </a:r>
            <a:r>
              <a:rPr lang="en-GB" dirty="0" err="1"/>
              <a:t>ansvara</a:t>
            </a:r>
            <a:r>
              <a:rPr lang="en-GB" dirty="0"/>
              <a:t> för </a:t>
            </a:r>
            <a:r>
              <a:rPr lang="en-GB" dirty="0" err="1"/>
              <a:t>matchstället</a:t>
            </a:r>
            <a:r>
              <a:rPr lang="en-GB" dirty="0"/>
              <a:t>. </a:t>
            </a:r>
            <a:r>
              <a:rPr lang="en-GB" dirty="0" err="1"/>
              <a:t>Matchstället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endast </a:t>
            </a:r>
            <a:r>
              <a:rPr lang="en-GB" dirty="0" err="1"/>
              <a:t>användas</a:t>
            </a:r>
            <a:r>
              <a:rPr lang="en-GB" dirty="0"/>
              <a:t> i </a:t>
            </a:r>
            <a:r>
              <a:rPr lang="en-GB" dirty="0" err="1"/>
              <a:t>samband</a:t>
            </a:r>
            <a:r>
              <a:rPr lang="en-GB" dirty="0"/>
              <a:t> med match </a:t>
            </a:r>
            <a:r>
              <a:rPr lang="en-GB" dirty="0" err="1"/>
              <a:t>eller</a:t>
            </a:r>
            <a:r>
              <a:rPr lang="en-GB" dirty="0"/>
              <a:t> i </a:t>
            </a:r>
            <a:r>
              <a:rPr lang="en-GB" dirty="0" err="1"/>
              <a:t>någon</a:t>
            </a:r>
            <a:r>
              <a:rPr lang="en-GB" dirty="0"/>
              <a:t> </a:t>
            </a:r>
            <a:r>
              <a:rPr lang="en-GB" dirty="0" err="1"/>
              <a:t>aktivitet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laget</a:t>
            </a:r>
            <a:r>
              <a:rPr lang="en-GB" dirty="0"/>
              <a:t> </a:t>
            </a:r>
            <a:r>
              <a:rPr lang="en-GB" dirty="0" err="1"/>
              <a:t>deltar</a:t>
            </a:r>
            <a:r>
              <a:rPr lang="en-GB" dirty="0"/>
              <a:t> i, </a:t>
            </a:r>
            <a:r>
              <a:rPr lang="en-GB" dirty="0" err="1"/>
              <a:t>alltså</a:t>
            </a:r>
            <a:r>
              <a:rPr lang="en-GB" dirty="0"/>
              <a:t> </a:t>
            </a:r>
            <a:r>
              <a:rPr lang="en-GB" dirty="0" err="1"/>
              <a:t>inte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fritiden</a:t>
            </a:r>
            <a:r>
              <a:rPr lang="en-GB" dirty="0"/>
              <a:t>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 err="1"/>
              <a:t>Matchtröjorna</a:t>
            </a:r>
            <a:r>
              <a:rPr lang="en-GB" dirty="0"/>
              <a:t> </a:t>
            </a:r>
            <a:r>
              <a:rPr lang="en-GB" dirty="0" err="1"/>
              <a:t>kommer</a:t>
            </a:r>
            <a:r>
              <a:rPr lang="en-GB" dirty="0"/>
              <a:t> i 2 st </a:t>
            </a:r>
            <a:r>
              <a:rPr lang="en-GB" dirty="0" err="1"/>
              <a:t>storlekar</a:t>
            </a:r>
            <a:r>
              <a:rPr lang="en-GB" dirty="0"/>
              <a:t>, 164 </a:t>
            </a:r>
            <a:r>
              <a:rPr lang="en-GB" dirty="0" err="1"/>
              <a:t>och</a:t>
            </a:r>
            <a:r>
              <a:rPr lang="en-GB" dirty="0"/>
              <a:t> 152. </a:t>
            </a:r>
            <a:r>
              <a:rPr lang="en-GB" dirty="0" err="1"/>
              <a:t>Flertalet</a:t>
            </a:r>
            <a:r>
              <a:rPr lang="en-GB" dirty="0"/>
              <a:t> av </a:t>
            </a:r>
            <a:r>
              <a:rPr lang="en-GB" dirty="0" err="1"/>
              <a:t>matchtröjorna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i </a:t>
            </a:r>
            <a:r>
              <a:rPr lang="en-GB" dirty="0" err="1"/>
              <a:t>stl</a:t>
            </a:r>
            <a:r>
              <a:rPr lang="en-GB" dirty="0"/>
              <a:t>. 164 men </a:t>
            </a:r>
            <a:r>
              <a:rPr lang="en-GB" dirty="0" err="1"/>
              <a:t>att</a:t>
            </a:r>
            <a:r>
              <a:rPr lang="en-GB" dirty="0"/>
              <a:t> vi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några</a:t>
            </a:r>
            <a:r>
              <a:rPr lang="en-GB" dirty="0"/>
              <a:t> i </a:t>
            </a:r>
            <a:r>
              <a:rPr lang="en-GB" dirty="0" err="1"/>
              <a:t>stl</a:t>
            </a:r>
            <a:r>
              <a:rPr lang="en-GB" dirty="0"/>
              <a:t>. 152. </a:t>
            </a:r>
            <a:r>
              <a:rPr lang="en-GB" dirty="0" err="1"/>
              <a:t>Vad</a:t>
            </a:r>
            <a:r>
              <a:rPr lang="en-GB" dirty="0"/>
              <a:t> det </a:t>
            </a:r>
            <a:r>
              <a:rPr lang="en-GB" dirty="0" err="1"/>
              <a:t>gäller</a:t>
            </a:r>
            <a:r>
              <a:rPr lang="en-GB" dirty="0"/>
              <a:t> </a:t>
            </a:r>
            <a:r>
              <a:rPr lang="en-GB" dirty="0" err="1"/>
              <a:t>byxorna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dom</a:t>
            </a:r>
            <a:r>
              <a:rPr lang="en-GB" dirty="0"/>
              <a:t> </a:t>
            </a:r>
            <a:r>
              <a:rPr lang="en-GB" dirty="0" err="1"/>
              <a:t>samma</a:t>
            </a:r>
            <a:r>
              <a:rPr lang="en-GB" dirty="0"/>
              <a:t> </a:t>
            </a:r>
            <a:r>
              <a:rPr lang="en-GB" dirty="0" err="1"/>
              <a:t>uppdelning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matchtröjorna</a:t>
            </a:r>
            <a:r>
              <a:rPr lang="en-GB" dirty="0"/>
              <a:t>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 err="1"/>
              <a:t>Varje</a:t>
            </a:r>
            <a:r>
              <a:rPr lang="en-GB" dirty="0"/>
              <a:t> </a:t>
            </a:r>
            <a:r>
              <a:rPr lang="en-GB" dirty="0" err="1"/>
              <a:t>matchtröja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unikt</a:t>
            </a:r>
            <a:r>
              <a:rPr lang="en-GB" dirty="0"/>
              <a:t> </a:t>
            </a:r>
            <a:r>
              <a:rPr lang="en-GB" dirty="0" err="1"/>
              <a:t>nummer</a:t>
            </a:r>
            <a:r>
              <a:rPr lang="en-GB" dirty="0"/>
              <a:t>,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nummer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spelaren</a:t>
            </a:r>
            <a:r>
              <a:rPr lang="en-GB" dirty="0"/>
              <a:t> </a:t>
            </a:r>
            <a:r>
              <a:rPr lang="en-GB" dirty="0" err="1"/>
              <a:t>kommer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bära</a:t>
            </a:r>
            <a:r>
              <a:rPr lang="en-GB" dirty="0"/>
              <a:t> under </a:t>
            </a:r>
            <a:r>
              <a:rPr lang="en-GB" dirty="0" err="1"/>
              <a:t>hela</a:t>
            </a:r>
            <a:r>
              <a:rPr lang="en-GB" dirty="0"/>
              <a:t> </a:t>
            </a:r>
            <a:r>
              <a:rPr lang="en-GB" dirty="0" err="1"/>
              <a:t>säsongen</a:t>
            </a:r>
            <a:r>
              <a:rPr lang="en-GB" dirty="0"/>
              <a:t> 2024. Vi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tilldelat</a:t>
            </a:r>
            <a:r>
              <a:rPr lang="en-GB" dirty="0"/>
              <a:t> </a:t>
            </a:r>
            <a:r>
              <a:rPr lang="en-GB" dirty="0" err="1"/>
              <a:t>varje</a:t>
            </a:r>
            <a:r>
              <a:rPr lang="en-GB" dirty="0"/>
              <a:t> </a:t>
            </a:r>
            <a:r>
              <a:rPr lang="en-GB" dirty="0" err="1"/>
              <a:t>spelare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nummer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vi </a:t>
            </a:r>
            <a:r>
              <a:rPr lang="en-GB" dirty="0" err="1"/>
              <a:t>kommer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skriva</a:t>
            </a:r>
            <a:r>
              <a:rPr lang="en-GB" dirty="0"/>
              <a:t> in i </a:t>
            </a:r>
            <a:r>
              <a:rPr lang="en-GB" dirty="0" err="1"/>
              <a:t>spelarsystemet</a:t>
            </a:r>
            <a:r>
              <a:rPr lang="en-GB" dirty="0"/>
              <a:t> FOGIS.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Ni </a:t>
            </a:r>
            <a:r>
              <a:rPr lang="en-GB" dirty="0" err="1"/>
              <a:t>kommer</a:t>
            </a:r>
            <a:r>
              <a:rPr lang="en-GB" dirty="0"/>
              <a:t> </a:t>
            </a:r>
            <a:r>
              <a:rPr lang="en-GB" dirty="0" err="1"/>
              <a:t>själva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få</a:t>
            </a:r>
            <a:r>
              <a:rPr lang="en-GB" dirty="0"/>
              <a:t> </a:t>
            </a:r>
            <a:r>
              <a:rPr lang="en-GB" dirty="0" err="1"/>
              <a:t>införskaffa</a:t>
            </a:r>
            <a:r>
              <a:rPr lang="en-GB" dirty="0"/>
              <a:t> </a:t>
            </a:r>
            <a:r>
              <a:rPr lang="en-GB" dirty="0" err="1"/>
              <a:t>matchstrumpor</a:t>
            </a:r>
            <a:r>
              <a:rPr lang="en-GB" dirty="0"/>
              <a:t>, </a:t>
            </a:r>
            <a:r>
              <a:rPr lang="en-GB" dirty="0" err="1"/>
              <a:t>detta</a:t>
            </a:r>
            <a:r>
              <a:rPr lang="en-GB" dirty="0"/>
              <a:t> för </a:t>
            </a:r>
            <a:r>
              <a:rPr lang="en-GB" dirty="0" err="1"/>
              <a:t>att</a:t>
            </a:r>
            <a:r>
              <a:rPr lang="en-GB" dirty="0"/>
              <a:t> dessa slits </a:t>
            </a:r>
            <a:r>
              <a:rPr lang="en-GB" dirty="0" err="1"/>
              <a:t>och</a:t>
            </a:r>
            <a:r>
              <a:rPr lang="en-GB" dirty="0"/>
              <a:t> av </a:t>
            </a:r>
            <a:r>
              <a:rPr lang="en-GB" dirty="0" err="1"/>
              <a:t>hygieniska</a:t>
            </a:r>
            <a:r>
              <a:rPr lang="en-GB" dirty="0"/>
              <a:t> </a:t>
            </a:r>
            <a:r>
              <a:rPr lang="en-GB" dirty="0" err="1"/>
              <a:t>skäl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köper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dessa </a:t>
            </a:r>
            <a:r>
              <a:rPr lang="en-GB" dirty="0" err="1"/>
              <a:t>själva</a:t>
            </a:r>
            <a:r>
              <a:rPr lang="en-GB" dirty="0"/>
              <a:t>, det </a:t>
            </a:r>
            <a:r>
              <a:rPr lang="en-GB" dirty="0" err="1"/>
              <a:t>gör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lättast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TVSK:s </a:t>
            </a:r>
            <a:r>
              <a:rPr lang="en-GB" dirty="0" err="1"/>
              <a:t>hemsida</a:t>
            </a:r>
            <a:r>
              <a:rPr lang="en-GB" dirty="0"/>
              <a:t> under </a:t>
            </a:r>
            <a:r>
              <a:rPr lang="en-GB" dirty="0" err="1"/>
              <a:t>fliken</a:t>
            </a:r>
            <a:r>
              <a:rPr lang="en-GB" dirty="0"/>
              <a:t> </a:t>
            </a:r>
            <a:r>
              <a:rPr lang="en-GB" i="1" u="sng" dirty="0" err="1"/>
              <a:t>Föreningskläder</a:t>
            </a:r>
            <a:r>
              <a:rPr lang="en-GB" dirty="0"/>
              <a:t>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Ni </a:t>
            </a:r>
            <a:r>
              <a:rPr lang="en-GB" dirty="0" err="1"/>
              <a:t>kommer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kvittera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matchkläderna</a:t>
            </a:r>
            <a:r>
              <a:rPr lang="en-GB" dirty="0"/>
              <a:t> för </a:t>
            </a:r>
            <a:r>
              <a:rPr lang="en-GB" dirty="0" err="1"/>
              <a:t>denna</a:t>
            </a:r>
            <a:r>
              <a:rPr lang="en-GB" dirty="0"/>
              <a:t> </a:t>
            </a:r>
            <a:r>
              <a:rPr lang="en-GB" dirty="0" err="1"/>
              <a:t>säsong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kvitteringslistan</a:t>
            </a:r>
            <a:r>
              <a:rPr lang="en-GB" dirty="0"/>
              <a:t> ska </a:t>
            </a:r>
            <a:r>
              <a:rPr lang="en-GB" dirty="0" err="1"/>
              <a:t>lämnas</a:t>
            </a:r>
            <a:r>
              <a:rPr lang="en-GB" dirty="0"/>
              <a:t> in till </a:t>
            </a:r>
            <a:r>
              <a:rPr lang="en-GB" dirty="0" err="1"/>
              <a:t>oss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060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err="1"/>
              <a:t>Vad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vi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kontot</a:t>
            </a:r>
            <a:r>
              <a:rPr lang="en-GB" dirty="0"/>
              <a:t> i </a:t>
            </a:r>
            <a:r>
              <a:rPr lang="en-GB" dirty="0" err="1"/>
              <a:t>dag</a:t>
            </a:r>
            <a:r>
              <a:rPr lang="en-GB" dirty="0"/>
              <a:t>?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 err="1"/>
              <a:t>Vad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vi </a:t>
            </a:r>
            <a:r>
              <a:rPr lang="en-GB" dirty="0" err="1"/>
              <a:t>fått</a:t>
            </a:r>
            <a:r>
              <a:rPr lang="en-GB" dirty="0"/>
              <a:t> in </a:t>
            </a:r>
            <a:r>
              <a:rPr lang="en-GB" dirty="0" err="1"/>
              <a:t>pengar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? 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315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B31A6-B69A-4D83-A92C-0EA20BE5EBC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283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78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84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252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Vi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gjort</a:t>
            </a:r>
            <a:r>
              <a:rPr lang="en-GB" dirty="0"/>
              <a:t> </a:t>
            </a:r>
            <a:r>
              <a:rPr lang="en-GB" dirty="0" err="1"/>
              <a:t>delat</a:t>
            </a:r>
            <a:r>
              <a:rPr lang="en-GB" dirty="0"/>
              <a:t> </a:t>
            </a:r>
            <a:r>
              <a:rPr lang="en-GB" dirty="0" err="1"/>
              <a:t>upp</a:t>
            </a:r>
            <a:r>
              <a:rPr lang="en-GB" dirty="0"/>
              <a:t> </a:t>
            </a:r>
            <a:r>
              <a:rPr lang="en-GB" dirty="0" err="1"/>
              <a:t>lagen</a:t>
            </a:r>
            <a:r>
              <a:rPr lang="en-GB" dirty="0"/>
              <a:t>  </a:t>
            </a:r>
            <a:r>
              <a:rPr lang="en-GB" dirty="0" err="1"/>
              <a:t>som</a:t>
            </a:r>
            <a:r>
              <a:rPr lang="en-GB" dirty="0"/>
              <a:t> vi </a:t>
            </a:r>
            <a:r>
              <a:rPr lang="en-GB" dirty="0" err="1"/>
              <a:t>gjort</a:t>
            </a:r>
            <a:r>
              <a:rPr lang="en-GB" dirty="0"/>
              <a:t> </a:t>
            </a:r>
            <a:r>
              <a:rPr lang="en-GB" dirty="0" err="1"/>
              <a:t>tidigare</a:t>
            </a:r>
            <a:r>
              <a:rPr lang="en-GB" dirty="0"/>
              <a:t>, vi </a:t>
            </a:r>
            <a:r>
              <a:rPr lang="en-GB" dirty="0" err="1"/>
              <a:t>har</a:t>
            </a:r>
            <a:r>
              <a:rPr lang="en-GB" dirty="0"/>
              <a:t> 2 st </a:t>
            </a:r>
            <a:r>
              <a:rPr lang="en-GB" dirty="0" err="1"/>
              <a:t>jämnstarka</a:t>
            </a:r>
            <a:r>
              <a:rPr lang="en-GB" dirty="0"/>
              <a:t> lag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erbjuda</a:t>
            </a:r>
            <a:r>
              <a:rPr lang="en-GB" dirty="0"/>
              <a:t> </a:t>
            </a:r>
            <a:r>
              <a:rPr lang="en-GB" dirty="0" err="1"/>
              <a:t>seriespel</a:t>
            </a:r>
            <a:r>
              <a:rPr lang="en-GB" dirty="0"/>
              <a:t> med. Vi </a:t>
            </a:r>
            <a:r>
              <a:rPr lang="en-GB" dirty="0" err="1"/>
              <a:t>kommer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hålla</a:t>
            </a:r>
            <a:r>
              <a:rPr lang="en-GB" dirty="0"/>
              <a:t> dessa lag </a:t>
            </a:r>
            <a:r>
              <a:rPr lang="en-GB" dirty="0" err="1"/>
              <a:t>fram</a:t>
            </a:r>
            <a:r>
              <a:rPr lang="en-GB" dirty="0"/>
              <a:t> till </a:t>
            </a:r>
            <a:r>
              <a:rPr lang="en-GB" dirty="0" err="1"/>
              <a:t>sommaruppehållet</a:t>
            </a:r>
            <a:r>
              <a:rPr lang="en-GB" dirty="0"/>
              <a:t>, </a:t>
            </a:r>
            <a:r>
              <a:rPr lang="en-GB" dirty="0" err="1"/>
              <a:t>där</a:t>
            </a:r>
            <a:r>
              <a:rPr lang="en-GB" dirty="0"/>
              <a:t> </a:t>
            </a:r>
            <a:r>
              <a:rPr lang="en-GB" dirty="0" err="1"/>
              <a:t>gör</a:t>
            </a:r>
            <a:r>
              <a:rPr lang="en-GB" dirty="0"/>
              <a:t> vi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ny</a:t>
            </a:r>
            <a:r>
              <a:rPr lang="en-GB" dirty="0"/>
              <a:t> </a:t>
            </a:r>
            <a:r>
              <a:rPr lang="en-GB" dirty="0" err="1"/>
              <a:t>bedömning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eventuella</a:t>
            </a:r>
            <a:r>
              <a:rPr lang="en-GB" dirty="0"/>
              <a:t> </a:t>
            </a:r>
            <a:r>
              <a:rPr lang="en-GB" dirty="0" err="1"/>
              <a:t>förändringar</a:t>
            </a:r>
            <a:r>
              <a:rPr lang="en-GB" dirty="0"/>
              <a:t> </a:t>
            </a:r>
            <a:r>
              <a:rPr lang="en-GB" dirty="0" err="1"/>
              <a:t>gör</a:t>
            </a:r>
            <a:r>
              <a:rPr lang="en-GB" dirty="0"/>
              <a:t> vi </a:t>
            </a:r>
            <a:r>
              <a:rPr lang="en-GB" dirty="0" err="1"/>
              <a:t>inför</a:t>
            </a:r>
            <a:r>
              <a:rPr lang="en-GB" dirty="0"/>
              <a:t> </a:t>
            </a:r>
            <a:r>
              <a:rPr lang="en-GB" dirty="0" err="1"/>
              <a:t>serien</a:t>
            </a:r>
            <a:r>
              <a:rPr lang="en-GB" dirty="0"/>
              <a:t> i </a:t>
            </a:r>
            <a:r>
              <a:rPr lang="en-GB" dirty="0" err="1"/>
              <a:t>höst</a:t>
            </a:r>
            <a:r>
              <a:rPr lang="en-GB" dirty="0"/>
              <a:t> om det </a:t>
            </a:r>
            <a:r>
              <a:rPr lang="en-GB" dirty="0" err="1"/>
              <a:t>behövs</a:t>
            </a:r>
            <a:r>
              <a:rPr lang="en-GB" dirty="0"/>
              <a:t>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Joakim / Roland </a:t>
            </a:r>
            <a:r>
              <a:rPr lang="en-GB" dirty="0" err="1"/>
              <a:t>ansvara</a:t>
            </a:r>
            <a:r>
              <a:rPr lang="en-GB" dirty="0"/>
              <a:t> för LAG SVART</a:t>
            </a:r>
          </a:p>
          <a:p>
            <a:pPr marL="0" indent="0">
              <a:buFontTx/>
              <a:buNone/>
            </a:pPr>
            <a:r>
              <a:rPr lang="en-GB" dirty="0"/>
              <a:t>Erica / Tobias </a:t>
            </a:r>
            <a:r>
              <a:rPr lang="en-GB" dirty="0" err="1"/>
              <a:t>ansvarar</a:t>
            </a:r>
            <a:r>
              <a:rPr lang="en-GB" dirty="0"/>
              <a:t> för LAG VIT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 err="1"/>
              <a:t>Utan</a:t>
            </a:r>
            <a:r>
              <a:rPr lang="en-GB" dirty="0"/>
              <a:t> </a:t>
            </a:r>
            <a:r>
              <a:rPr lang="en-GB" dirty="0" err="1"/>
              <a:t>inbördes</a:t>
            </a:r>
            <a:r>
              <a:rPr lang="en-GB" dirty="0"/>
              <a:t> </a:t>
            </a:r>
            <a:r>
              <a:rPr lang="en-GB" dirty="0" err="1"/>
              <a:t>ordning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kommer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dom</a:t>
            </a:r>
            <a:r>
              <a:rPr lang="en-GB" dirty="0"/>
              <a:t> 2 </a:t>
            </a:r>
            <a:r>
              <a:rPr lang="en-GB" dirty="0" err="1"/>
              <a:t>lagen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startar</a:t>
            </a:r>
            <a:r>
              <a:rPr lang="en-GB" dirty="0"/>
              <a:t> </a:t>
            </a:r>
            <a:r>
              <a:rPr lang="en-GB" dirty="0" err="1"/>
              <a:t>våren</a:t>
            </a:r>
            <a:r>
              <a:rPr lang="en-GB" dirty="0"/>
              <a:t> 2024.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“KLICKA”</a:t>
            </a:r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396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688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677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085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086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6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err="1"/>
              <a:t>Ytterligare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år</a:t>
            </a:r>
            <a:r>
              <a:rPr lang="en-GB" dirty="0"/>
              <a:t> ha </a:t>
            </a:r>
            <a:r>
              <a:rPr lang="en-GB" dirty="0" err="1"/>
              <a:t>gått</a:t>
            </a:r>
            <a:r>
              <a:rPr lang="en-GB" dirty="0"/>
              <a:t> med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härligt</a:t>
            </a:r>
            <a:r>
              <a:rPr lang="en-GB" dirty="0"/>
              <a:t> </a:t>
            </a:r>
            <a:r>
              <a:rPr lang="en-GB" dirty="0" err="1"/>
              <a:t>gäng</a:t>
            </a:r>
            <a:r>
              <a:rPr lang="en-GB" dirty="0"/>
              <a:t> </a:t>
            </a:r>
            <a:r>
              <a:rPr lang="en-GB" dirty="0" err="1"/>
              <a:t>grabbar</a:t>
            </a:r>
            <a:r>
              <a:rPr lang="en-GB" dirty="0"/>
              <a:t> </a:t>
            </a:r>
            <a:r>
              <a:rPr lang="en-GB" dirty="0" err="1"/>
              <a:t>där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mycket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hänt</a:t>
            </a:r>
            <a:r>
              <a:rPr lang="en-GB" dirty="0"/>
              <a:t> </a:t>
            </a:r>
            <a:r>
              <a:rPr lang="en-GB" dirty="0" err="1"/>
              <a:t>dom</a:t>
            </a:r>
            <a:r>
              <a:rPr lang="en-GB" dirty="0"/>
              <a:t> </a:t>
            </a:r>
            <a:r>
              <a:rPr lang="en-GB" dirty="0" err="1"/>
              <a:t>senaste</a:t>
            </a:r>
            <a:r>
              <a:rPr lang="en-GB" dirty="0"/>
              <a:t> </a:t>
            </a:r>
            <a:r>
              <a:rPr lang="en-GB" dirty="0" err="1"/>
              <a:t>åren</a:t>
            </a:r>
            <a:r>
              <a:rPr lang="en-GB" dirty="0"/>
              <a:t>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Men om vi ska </a:t>
            </a:r>
            <a:r>
              <a:rPr lang="en-GB" dirty="0" err="1"/>
              <a:t>titta</a:t>
            </a:r>
            <a:r>
              <a:rPr lang="en-GB" dirty="0"/>
              <a:t> i </a:t>
            </a:r>
            <a:r>
              <a:rPr lang="en-GB" dirty="0" err="1"/>
              <a:t>backspegeln</a:t>
            </a:r>
            <a:r>
              <a:rPr lang="en-GB" dirty="0"/>
              <a:t> för </a:t>
            </a:r>
            <a:r>
              <a:rPr lang="en-GB" dirty="0" err="1"/>
              <a:t>föregående</a:t>
            </a:r>
            <a:r>
              <a:rPr lang="en-GB" dirty="0"/>
              <a:t> </a:t>
            </a:r>
            <a:r>
              <a:rPr lang="en-GB" dirty="0" err="1"/>
              <a:t>år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tänkte</a:t>
            </a:r>
            <a:r>
              <a:rPr lang="en-GB" dirty="0"/>
              <a:t> jag ta </a:t>
            </a:r>
            <a:r>
              <a:rPr lang="en-GB" dirty="0" err="1"/>
              <a:t>hjälp</a:t>
            </a:r>
            <a:r>
              <a:rPr lang="en-GB" dirty="0"/>
              <a:t> av er </a:t>
            </a:r>
            <a:r>
              <a:rPr lang="en-GB" dirty="0" err="1"/>
              <a:t>föräldrar</a:t>
            </a:r>
            <a:r>
              <a:rPr lang="en-GB" dirty="0"/>
              <a:t>. Under </a:t>
            </a:r>
            <a:r>
              <a:rPr lang="en-GB" dirty="0" err="1"/>
              <a:t>några</a:t>
            </a:r>
            <a:r>
              <a:rPr lang="en-GB" dirty="0"/>
              <a:t> av </a:t>
            </a:r>
            <a:r>
              <a:rPr lang="en-GB" dirty="0" err="1"/>
              <a:t>stolarna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sitter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kuvert</a:t>
            </a:r>
            <a:r>
              <a:rPr lang="en-GB" dirty="0"/>
              <a:t> </a:t>
            </a:r>
            <a:r>
              <a:rPr lang="en-GB" dirty="0" err="1"/>
              <a:t>fasttejpat</a:t>
            </a:r>
            <a:r>
              <a:rPr lang="en-GB" dirty="0"/>
              <a:t>,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hittar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kuvert</a:t>
            </a:r>
            <a:r>
              <a:rPr lang="en-GB" dirty="0"/>
              <a:t> </a:t>
            </a:r>
            <a:r>
              <a:rPr lang="en-GB" dirty="0" err="1"/>
              <a:t>vill</a:t>
            </a:r>
            <a:r>
              <a:rPr lang="en-GB" dirty="0"/>
              <a:t> jag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väntar</a:t>
            </a:r>
            <a:r>
              <a:rPr lang="en-GB" dirty="0"/>
              <a:t> med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öppna</a:t>
            </a:r>
            <a:r>
              <a:rPr lang="en-GB" dirty="0"/>
              <a:t> det till jag </a:t>
            </a:r>
            <a:r>
              <a:rPr lang="en-GB" dirty="0" err="1"/>
              <a:t>säger</a:t>
            </a:r>
            <a:r>
              <a:rPr lang="en-GB" dirty="0"/>
              <a:t> till.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b="1" u="sng" dirty="0" err="1"/>
              <a:t>Seriespelet</a:t>
            </a:r>
            <a:endParaRPr lang="en-GB" b="1" u="sng" dirty="0"/>
          </a:p>
          <a:p>
            <a:pPr marL="0" indent="0">
              <a:buFontTx/>
              <a:buNone/>
            </a:pPr>
            <a:r>
              <a:rPr lang="en-GB" dirty="0"/>
              <a:t>Under 2023 </a:t>
            </a:r>
            <a:r>
              <a:rPr lang="en-GB" dirty="0" err="1"/>
              <a:t>gjorde</a:t>
            </a:r>
            <a:r>
              <a:rPr lang="en-GB" dirty="0"/>
              <a:t> </a:t>
            </a:r>
            <a:r>
              <a:rPr lang="en-GB" dirty="0" err="1"/>
              <a:t>dom</a:t>
            </a:r>
            <a:r>
              <a:rPr lang="en-GB" dirty="0"/>
              <a:t> </a:t>
            </a:r>
            <a:r>
              <a:rPr lang="en-GB" dirty="0" err="1"/>
              <a:t>båda</a:t>
            </a:r>
            <a:r>
              <a:rPr lang="en-GB" dirty="0"/>
              <a:t> </a:t>
            </a:r>
            <a:r>
              <a:rPr lang="en-GB" dirty="0" err="1"/>
              <a:t>lagen</a:t>
            </a:r>
            <a:r>
              <a:rPr lang="en-GB" dirty="0"/>
              <a:t> </a:t>
            </a:r>
            <a:r>
              <a:rPr lang="en-GB" dirty="0" err="1"/>
              <a:t>tillsammans</a:t>
            </a:r>
            <a:r>
              <a:rPr lang="en-GB" dirty="0"/>
              <a:t> </a:t>
            </a:r>
            <a:r>
              <a:rPr lang="en-GB" b="1" dirty="0"/>
              <a:t>32 st </a:t>
            </a:r>
            <a:r>
              <a:rPr lang="en-GB" dirty="0" err="1"/>
              <a:t>seriematcher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gjorde</a:t>
            </a:r>
            <a:r>
              <a:rPr lang="en-GB" dirty="0"/>
              <a:t> </a:t>
            </a:r>
            <a:r>
              <a:rPr lang="en-GB" dirty="0" err="1"/>
              <a:t>över</a:t>
            </a:r>
            <a:r>
              <a:rPr lang="en-GB" dirty="0"/>
              <a:t> </a:t>
            </a:r>
            <a:r>
              <a:rPr lang="en-GB" b="1" dirty="0"/>
              <a:t>130 </a:t>
            </a:r>
            <a:r>
              <a:rPr lang="en-GB" b="1" dirty="0" err="1"/>
              <a:t>mål</a:t>
            </a:r>
            <a:r>
              <a:rPr lang="en-GB" dirty="0"/>
              <a:t>. För den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snabb</a:t>
            </a:r>
            <a:r>
              <a:rPr lang="en-GB" dirty="0"/>
              <a:t> i </a:t>
            </a:r>
            <a:r>
              <a:rPr lang="en-GB" dirty="0" err="1"/>
              <a:t>huvudräkning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blir</a:t>
            </a:r>
            <a:r>
              <a:rPr lang="en-GB" dirty="0"/>
              <a:t> det 4 </a:t>
            </a:r>
            <a:r>
              <a:rPr lang="en-GB" dirty="0" err="1"/>
              <a:t>mål</a:t>
            </a:r>
            <a:r>
              <a:rPr lang="en-GB" dirty="0"/>
              <a:t> per match.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Under </a:t>
            </a:r>
            <a:r>
              <a:rPr lang="en-GB" dirty="0" err="1"/>
              <a:t>förra</a:t>
            </a:r>
            <a:r>
              <a:rPr lang="en-GB" dirty="0"/>
              <a:t> </a:t>
            </a:r>
            <a:r>
              <a:rPr lang="en-GB" dirty="0" err="1"/>
              <a:t>årets</a:t>
            </a:r>
            <a:r>
              <a:rPr lang="en-GB" dirty="0"/>
              <a:t> </a:t>
            </a:r>
            <a:r>
              <a:rPr lang="en-GB" dirty="0" err="1"/>
              <a:t>seriespel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släppte</a:t>
            </a:r>
            <a:r>
              <a:rPr lang="en-GB" dirty="0"/>
              <a:t> </a:t>
            </a:r>
            <a:r>
              <a:rPr lang="en-GB" dirty="0" err="1"/>
              <a:t>laget</a:t>
            </a:r>
            <a:r>
              <a:rPr lang="en-GB" dirty="0"/>
              <a:t> in </a:t>
            </a:r>
            <a:r>
              <a:rPr lang="en-GB" dirty="0" err="1"/>
              <a:t>mindre</a:t>
            </a:r>
            <a:r>
              <a:rPr lang="en-GB" dirty="0"/>
              <a:t> </a:t>
            </a:r>
            <a:r>
              <a:rPr lang="en-GB" dirty="0" err="1"/>
              <a:t>än</a:t>
            </a:r>
            <a:r>
              <a:rPr lang="en-GB" dirty="0"/>
              <a:t> </a:t>
            </a:r>
            <a:r>
              <a:rPr lang="en-GB" b="1" dirty="0"/>
              <a:t>60 </a:t>
            </a:r>
            <a:r>
              <a:rPr lang="en-GB" b="1" dirty="0" err="1"/>
              <a:t>mål</a:t>
            </a:r>
            <a:r>
              <a:rPr lang="en-GB" b="1" dirty="0"/>
              <a:t> </a:t>
            </a:r>
            <a:r>
              <a:rPr lang="en-GB" dirty="0" err="1"/>
              <a:t>vilket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1,9 </a:t>
            </a:r>
            <a:r>
              <a:rPr lang="en-GB" dirty="0" err="1"/>
              <a:t>mål</a:t>
            </a:r>
            <a:r>
              <a:rPr lang="en-GB" dirty="0"/>
              <a:t> per match </a:t>
            </a:r>
            <a:r>
              <a:rPr lang="en-GB" dirty="0" err="1"/>
              <a:t>vilket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fantastiskt</a:t>
            </a:r>
            <a:r>
              <a:rPr lang="en-GB" dirty="0"/>
              <a:t> om man ska se till </a:t>
            </a:r>
            <a:r>
              <a:rPr lang="en-GB" dirty="0" err="1"/>
              <a:t>hur</a:t>
            </a:r>
            <a:r>
              <a:rPr lang="en-GB" dirty="0"/>
              <a:t> </a:t>
            </a:r>
            <a:r>
              <a:rPr lang="en-GB" dirty="0" err="1"/>
              <a:t>många</a:t>
            </a:r>
            <a:r>
              <a:rPr lang="en-GB" dirty="0"/>
              <a:t> </a:t>
            </a:r>
            <a:r>
              <a:rPr lang="en-GB" dirty="0" err="1"/>
              <a:t>mål</a:t>
            </a:r>
            <a:r>
              <a:rPr lang="en-GB" dirty="0"/>
              <a:t> vi </a:t>
            </a:r>
            <a:r>
              <a:rPr lang="en-GB" dirty="0" err="1"/>
              <a:t>gjorde</a:t>
            </a:r>
            <a:r>
              <a:rPr lang="en-GB" dirty="0"/>
              <a:t>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b="1" dirty="0" err="1"/>
              <a:t>Cuper</a:t>
            </a:r>
            <a:endParaRPr lang="en-GB" b="1" dirty="0"/>
          </a:p>
          <a:p>
            <a:pPr marL="0" indent="0">
              <a:buFontTx/>
              <a:buNone/>
            </a:pPr>
            <a:r>
              <a:rPr lang="en-GB" dirty="0"/>
              <a:t>Under </a:t>
            </a:r>
            <a:r>
              <a:rPr lang="en-GB" dirty="0" err="1"/>
              <a:t>förra</a:t>
            </a:r>
            <a:r>
              <a:rPr lang="en-GB" dirty="0"/>
              <a:t> </a:t>
            </a:r>
            <a:r>
              <a:rPr lang="en-GB" dirty="0" err="1"/>
              <a:t>året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genomförde</a:t>
            </a:r>
            <a:r>
              <a:rPr lang="en-GB" dirty="0"/>
              <a:t> </a:t>
            </a:r>
            <a:r>
              <a:rPr lang="en-GB" dirty="0" err="1"/>
              <a:t>laget</a:t>
            </a:r>
            <a:r>
              <a:rPr lang="en-GB" dirty="0"/>
              <a:t> 2 </a:t>
            </a:r>
            <a:r>
              <a:rPr lang="en-GB" dirty="0" err="1"/>
              <a:t>cuper</a:t>
            </a:r>
            <a:r>
              <a:rPr lang="en-GB" dirty="0"/>
              <a:t>, </a:t>
            </a:r>
            <a:r>
              <a:rPr lang="en-GB" dirty="0" err="1"/>
              <a:t>totalt</a:t>
            </a:r>
            <a:r>
              <a:rPr lang="en-GB" dirty="0"/>
              <a:t> </a:t>
            </a:r>
            <a:r>
              <a:rPr lang="en-GB" b="1" dirty="0"/>
              <a:t>16 </a:t>
            </a:r>
            <a:r>
              <a:rPr lang="en-GB" b="1" dirty="0" err="1"/>
              <a:t>cupmatcher</a:t>
            </a:r>
            <a:r>
              <a:rPr lang="en-GB" dirty="0"/>
              <a:t>. </a:t>
            </a:r>
            <a:r>
              <a:rPr lang="en-GB" dirty="0" err="1"/>
              <a:t>Cuperna</a:t>
            </a:r>
            <a:r>
              <a:rPr lang="en-GB" dirty="0"/>
              <a:t> vi </a:t>
            </a:r>
            <a:r>
              <a:rPr lang="en-GB" dirty="0" err="1"/>
              <a:t>deltog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var Hovet Cup i </a:t>
            </a:r>
            <a:r>
              <a:rPr lang="en-GB" dirty="0" err="1"/>
              <a:t>Örebro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Nacka Cup i Stockholm.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I </a:t>
            </a:r>
            <a:r>
              <a:rPr lang="en-GB" dirty="0" err="1"/>
              <a:t>Örebro</a:t>
            </a:r>
            <a:r>
              <a:rPr lang="en-GB" dirty="0"/>
              <a:t> var </a:t>
            </a:r>
            <a:r>
              <a:rPr lang="en-GB" dirty="0" err="1"/>
              <a:t>vädret</a:t>
            </a:r>
            <a:r>
              <a:rPr lang="en-GB" dirty="0"/>
              <a:t> </a:t>
            </a:r>
            <a:r>
              <a:rPr lang="en-GB" dirty="0" err="1"/>
              <a:t>inte</a:t>
            </a:r>
            <a:r>
              <a:rPr lang="en-GB" dirty="0"/>
              <a:t> med </a:t>
            </a:r>
            <a:r>
              <a:rPr lang="en-GB" dirty="0" err="1"/>
              <a:t>oss</a:t>
            </a:r>
            <a:r>
              <a:rPr lang="en-GB" dirty="0"/>
              <a:t> </a:t>
            </a:r>
            <a:r>
              <a:rPr lang="en-GB" dirty="0" err="1"/>
              <a:t>utan</a:t>
            </a:r>
            <a:r>
              <a:rPr lang="en-GB" dirty="0"/>
              <a:t> </a:t>
            </a:r>
            <a:r>
              <a:rPr lang="en-GB" dirty="0" err="1"/>
              <a:t>regnet</a:t>
            </a:r>
            <a:r>
              <a:rPr lang="en-GB" dirty="0"/>
              <a:t> hade </a:t>
            </a:r>
            <a:r>
              <a:rPr lang="en-GB" dirty="0" err="1"/>
              <a:t>ställt</a:t>
            </a:r>
            <a:r>
              <a:rPr lang="en-GB" dirty="0"/>
              <a:t> till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hel</a:t>
            </a:r>
            <a:r>
              <a:rPr lang="en-GB" dirty="0"/>
              <a:t> del </a:t>
            </a:r>
            <a:r>
              <a:rPr lang="en-GB" dirty="0" err="1"/>
              <a:t>då</a:t>
            </a:r>
            <a:r>
              <a:rPr lang="en-GB" dirty="0"/>
              <a:t> </a:t>
            </a:r>
            <a:r>
              <a:rPr lang="en-GB" dirty="0" err="1"/>
              <a:t>planerna</a:t>
            </a:r>
            <a:r>
              <a:rPr lang="en-GB" dirty="0"/>
              <a:t> var </a:t>
            </a:r>
            <a:r>
              <a:rPr lang="en-GB" dirty="0" err="1"/>
              <a:t>blöta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leriga</a:t>
            </a:r>
            <a:r>
              <a:rPr lang="en-GB" dirty="0"/>
              <a:t>, men </a:t>
            </a:r>
            <a:r>
              <a:rPr lang="en-GB" dirty="0" err="1"/>
              <a:t>oj</a:t>
            </a:r>
            <a:r>
              <a:rPr lang="en-GB" dirty="0"/>
              <a:t> </a:t>
            </a:r>
            <a:r>
              <a:rPr lang="en-GB" dirty="0" err="1"/>
              <a:t>vilken</a:t>
            </a:r>
            <a:r>
              <a:rPr lang="en-GB" dirty="0"/>
              <a:t> </a:t>
            </a:r>
            <a:r>
              <a:rPr lang="en-GB" dirty="0" err="1"/>
              <a:t>upplevelse</a:t>
            </a:r>
            <a:r>
              <a:rPr lang="en-GB" dirty="0"/>
              <a:t> det var.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Nacka Cup </a:t>
            </a:r>
            <a:r>
              <a:rPr lang="en-GB" dirty="0" err="1"/>
              <a:t>bjöd</a:t>
            </a:r>
            <a:r>
              <a:rPr lang="en-GB" dirty="0"/>
              <a:t> i </a:t>
            </a:r>
            <a:r>
              <a:rPr lang="en-GB" dirty="0" err="1"/>
              <a:t>stället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kyla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blåst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väldigt</a:t>
            </a:r>
            <a:r>
              <a:rPr lang="en-GB" dirty="0"/>
              <a:t> </a:t>
            </a:r>
            <a:r>
              <a:rPr lang="en-GB" dirty="0" err="1"/>
              <a:t>sen</a:t>
            </a:r>
            <a:r>
              <a:rPr lang="en-GB" dirty="0"/>
              <a:t> </a:t>
            </a:r>
            <a:r>
              <a:rPr lang="en-GB" dirty="0" err="1"/>
              <a:t>hemfärd</a:t>
            </a:r>
            <a:r>
              <a:rPr lang="en-GB" dirty="0"/>
              <a:t> men </a:t>
            </a:r>
            <a:r>
              <a:rPr lang="en-GB" dirty="0" err="1"/>
              <a:t>lärorik</a:t>
            </a:r>
            <a:r>
              <a:rPr lang="en-GB" dirty="0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51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TVSK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kommit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med </a:t>
            </a:r>
            <a:r>
              <a:rPr lang="en-GB" dirty="0" err="1"/>
              <a:t>ett</a:t>
            </a:r>
            <a:r>
              <a:rPr lang="en-GB" dirty="0"/>
              <a:t> document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heter</a:t>
            </a:r>
            <a:r>
              <a:rPr lang="en-GB" dirty="0"/>
              <a:t> </a:t>
            </a:r>
            <a:r>
              <a:rPr lang="en-GB" dirty="0" err="1"/>
              <a:t>Spelarutbildningsplan</a:t>
            </a:r>
            <a:r>
              <a:rPr lang="en-GB" dirty="0"/>
              <a:t> 2024.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 err="1"/>
              <a:t>Kortfattat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det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samlingsdokument</a:t>
            </a:r>
            <a:r>
              <a:rPr lang="en-GB" dirty="0"/>
              <a:t> </a:t>
            </a:r>
            <a:r>
              <a:rPr lang="en-GB" dirty="0" err="1"/>
              <a:t>där</a:t>
            </a:r>
            <a:r>
              <a:rPr lang="en-GB" dirty="0"/>
              <a:t> </a:t>
            </a:r>
            <a:r>
              <a:rPr lang="en-GB" dirty="0" err="1"/>
              <a:t>föreningens</a:t>
            </a:r>
            <a:r>
              <a:rPr lang="en-GB" dirty="0"/>
              <a:t> </a:t>
            </a:r>
            <a:r>
              <a:rPr lang="en-GB" dirty="0" err="1"/>
              <a:t>riktilinjer</a:t>
            </a:r>
            <a:r>
              <a:rPr lang="en-GB" dirty="0"/>
              <a:t> för </a:t>
            </a:r>
            <a:r>
              <a:rPr lang="en-GB" dirty="0" err="1"/>
              <a:t>fotbollsverksamheten</a:t>
            </a:r>
            <a:r>
              <a:rPr lang="en-GB" dirty="0"/>
              <a:t> </a:t>
            </a:r>
            <a:r>
              <a:rPr lang="en-GB" dirty="0" err="1"/>
              <a:t>finns</a:t>
            </a:r>
            <a:r>
              <a:rPr lang="en-GB" dirty="0"/>
              <a:t>, </a:t>
            </a:r>
            <a:r>
              <a:rPr lang="en-GB" dirty="0" err="1"/>
              <a:t>allt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</a:t>
            </a:r>
            <a:r>
              <a:rPr lang="en-GB" dirty="0" err="1"/>
              <a:t>spelformer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lagets</a:t>
            </a:r>
            <a:r>
              <a:rPr lang="en-GB" dirty="0"/>
              <a:t> </a:t>
            </a:r>
            <a:r>
              <a:rPr lang="en-GB" dirty="0" err="1"/>
              <a:t>planering</a:t>
            </a:r>
            <a:r>
              <a:rPr lang="en-GB" dirty="0"/>
              <a:t> till </a:t>
            </a:r>
            <a:r>
              <a:rPr lang="en-GB" dirty="0" err="1"/>
              <a:t>träningsmetodik</a:t>
            </a:r>
            <a:r>
              <a:rPr lang="en-GB" dirty="0"/>
              <a:t> för </a:t>
            </a:r>
            <a:r>
              <a:rPr lang="en-GB" dirty="0" err="1"/>
              <a:t>spelare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laget</a:t>
            </a:r>
            <a:r>
              <a:rPr lang="en-GB" dirty="0"/>
              <a:t>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 err="1"/>
              <a:t>Mycket</a:t>
            </a:r>
            <a:r>
              <a:rPr lang="en-GB" dirty="0"/>
              <a:t> av det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finns</a:t>
            </a:r>
            <a:r>
              <a:rPr lang="en-GB" dirty="0"/>
              <a:t> i </a:t>
            </a:r>
            <a:r>
              <a:rPr lang="en-GB" dirty="0" err="1"/>
              <a:t>dokumentet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kopia</a:t>
            </a:r>
            <a:r>
              <a:rPr lang="en-GB" dirty="0"/>
              <a:t> av det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SvFF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rekomendationer</a:t>
            </a:r>
            <a:r>
              <a:rPr lang="en-GB" dirty="0"/>
              <a:t> men </a:t>
            </a:r>
            <a:r>
              <a:rPr lang="en-GB" dirty="0" err="1"/>
              <a:t>även</a:t>
            </a:r>
            <a:r>
              <a:rPr lang="en-GB" dirty="0"/>
              <a:t> </a:t>
            </a:r>
            <a:r>
              <a:rPr lang="en-GB" dirty="0" err="1"/>
              <a:t>några</a:t>
            </a:r>
            <a:r>
              <a:rPr lang="en-GB" dirty="0"/>
              <a:t> </a:t>
            </a:r>
            <a:r>
              <a:rPr lang="en-GB" dirty="0" err="1"/>
              <a:t>föreningsspecifika</a:t>
            </a:r>
            <a:r>
              <a:rPr lang="en-GB" dirty="0"/>
              <a:t>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 err="1"/>
              <a:t>Låt</a:t>
            </a:r>
            <a:r>
              <a:rPr lang="en-GB" dirty="0"/>
              <a:t> </a:t>
            </a:r>
            <a:r>
              <a:rPr lang="en-GB" dirty="0" err="1"/>
              <a:t>oss</a:t>
            </a:r>
            <a:r>
              <a:rPr lang="en-GB" dirty="0"/>
              <a:t> </a:t>
            </a:r>
            <a:r>
              <a:rPr lang="en-GB" dirty="0" err="1"/>
              <a:t>titta</a:t>
            </a:r>
            <a:r>
              <a:rPr lang="en-GB" dirty="0"/>
              <a:t> lite </a:t>
            </a:r>
            <a:r>
              <a:rPr lang="en-GB" dirty="0" err="1"/>
              <a:t>närmare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några</a:t>
            </a:r>
            <a:r>
              <a:rPr lang="en-GB" dirty="0"/>
              <a:t> av </a:t>
            </a:r>
            <a:r>
              <a:rPr lang="en-GB" dirty="0" err="1"/>
              <a:t>punkterna</a:t>
            </a:r>
            <a:r>
              <a:rPr lang="en-GB" dirty="0"/>
              <a:t> i </a:t>
            </a:r>
            <a:r>
              <a:rPr lang="en-GB" dirty="0" err="1"/>
              <a:t>Spelarutbildningsplanen</a:t>
            </a:r>
            <a:r>
              <a:rPr lang="en-GB" dirty="0"/>
              <a:t>….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*</a:t>
            </a:r>
            <a:r>
              <a:rPr lang="en-GB" dirty="0" err="1"/>
              <a:t>Föreningens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lagets</a:t>
            </a:r>
            <a:r>
              <a:rPr lang="en-GB" dirty="0"/>
              <a:t> </a:t>
            </a:r>
            <a:r>
              <a:rPr lang="en-GB" dirty="0" err="1"/>
              <a:t>planering</a:t>
            </a:r>
            <a:r>
              <a:rPr lang="en-GB" dirty="0"/>
              <a:t>*</a:t>
            </a:r>
          </a:p>
          <a:p>
            <a:pPr marL="0" indent="0">
              <a:buFontTx/>
              <a:buNone/>
            </a:pPr>
            <a:r>
              <a:rPr lang="en-GB" dirty="0"/>
              <a:t>Det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avsnittet</a:t>
            </a:r>
            <a:r>
              <a:rPr lang="en-GB" dirty="0"/>
              <a:t> </a:t>
            </a:r>
            <a:r>
              <a:rPr lang="en-GB" dirty="0" err="1"/>
              <a:t>handlar</a:t>
            </a:r>
            <a:r>
              <a:rPr lang="en-GB" dirty="0"/>
              <a:t> om </a:t>
            </a:r>
            <a:r>
              <a:rPr lang="en-GB" dirty="0" err="1"/>
              <a:t>föreningens</a:t>
            </a:r>
            <a:r>
              <a:rPr lang="en-GB" dirty="0"/>
              <a:t> </a:t>
            </a:r>
            <a:r>
              <a:rPr lang="en-GB" dirty="0" err="1"/>
              <a:t>rekommendationer</a:t>
            </a:r>
            <a:r>
              <a:rPr lang="en-GB" dirty="0"/>
              <a:t> i </a:t>
            </a:r>
            <a:r>
              <a:rPr lang="en-GB" dirty="0" err="1"/>
              <a:t>antalet</a:t>
            </a:r>
            <a:r>
              <a:rPr lang="en-GB" dirty="0"/>
              <a:t> </a:t>
            </a:r>
            <a:r>
              <a:rPr lang="en-GB" dirty="0" err="1"/>
              <a:t>träningar</a:t>
            </a:r>
            <a:r>
              <a:rPr lang="en-GB" dirty="0"/>
              <a:t>/matcher per </a:t>
            </a:r>
            <a:r>
              <a:rPr lang="en-GB" dirty="0" err="1"/>
              <a:t>vecka</a:t>
            </a:r>
            <a:r>
              <a:rPr lang="en-GB" dirty="0"/>
              <a:t> men </a:t>
            </a:r>
            <a:r>
              <a:rPr lang="en-GB" dirty="0" err="1"/>
              <a:t>också</a:t>
            </a:r>
            <a:r>
              <a:rPr lang="en-GB" dirty="0"/>
              <a:t> </a:t>
            </a:r>
            <a:r>
              <a:rPr lang="en-GB" dirty="0" err="1"/>
              <a:t>planering</a:t>
            </a:r>
            <a:r>
              <a:rPr lang="en-GB" dirty="0"/>
              <a:t>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SFU 7v7 – </a:t>
            </a:r>
            <a:r>
              <a:rPr lang="en-GB" dirty="0" err="1"/>
              <a:t>SpelFormsUtbildning</a:t>
            </a:r>
            <a:endParaRPr lang="en-GB" dirty="0"/>
          </a:p>
          <a:p>
            <a:pPr marL="0" indent="0">
              <a:buFontTx/>
              <a:buNone/>
            </a:pPr>
            <a:r>
              <a:rPr lang="en-GB" dirty="0" err="1"/>
              <a:t>SvFF</a:t>
            </a:r>
            <a:r>
              <a:rPr lang="en-GB" dirty="0"/>
              <a:t> D – Svenska </a:t>
            </a:r>
            <a:r>
              <a:rPr lang="en-GB" dirty="0" err="1"/>
              <a:t>FotbollsFörbundets</a:t>
            </a:r>
            <a:r>
              <a:rPr lang="en-GB" dirty="0"/>
              <a:t> </a:t>
            </a:r>
            <a:r>
              <a:rPr lang="en-GB" dirty="0" err="1"/>
              <a:t>ledarutbildning</a:t>
            </a:r>
            <a:r>
              <a:rPr lang="en-GB" dirty="0"/>
              <a:t> </a:t>
            </a:r>
            <a:r>
              <a:rPr lang="en-GB" dirty="0" err="1"/>
              <a:t>nivå</a:t>
            </a:r>
            <a:r>
              <a:rPr lang="en-GB" dirty="0"/>
              <a:t> D</a:t>
            </a:r>
          </a:p>
          <a:p>
            <a:pPr marL="0" indent="0">
              <a:buFontTx/>
              <a:buNone/>
            </a:pPr>
            <a:r>
              <a:rPr lang="en-GB" dirty="0" err="1"/>
              <a:t>SvFF</a:t>
            </a:r>
            <a:r>
              <a:rPr lang="en-GB" dirty="0"/>
              <a:t> D Mv – Svenska </a:t>
            </a:r>
            <a:r>
              <a:rPr lang="en-GB" dirty="0" err="1"/>
              <a:t>FotbollsFörbundets</a:t>
            </a:r>
            <a:r>
              <a:rPr lang="en-GB" dirty="0"/>
              <a:t> </a:t>
            </a:r>
            <a:r>
              <a:rPr lang="en-GB" dirty="0" err="1"/>
              <a:t>ledarutbildning</a:t>
            </a:r>
            <a:r>
              <a:rPr lang="en-GB" dirty="0"/>
              <a:t> </a:t>
            </a:r>
            <a:r>
              <a:rPr lang="en-GB" dirty="0" err="1"/>
              <a:t>nivå</a:t>
            </a:r>
            <a:r>
              <a:rPr lang="en-GB" dirty="0"/>
              <a:t> D Målvakt</a:t>
            </a:r>
          </a:p>
          <a:p>
            <a:pPr marL="0" indent="0">
              <a:buFontTx/>
              <a:buNone/>
            </a:pPr>
            <a:r>
              <a:rPr lang="en-GB" dirty="0"/>
              <a:t>UEFA C – Union of European Football Associations </a:t>
            </a:r>
            <a:r>
              <a:rPr lang="en-GB" dirty="0" err="1"/>
              <a:t>ledarutbildning</a:t>
            </a:r>
            <a:r>
              <a:rPr lang="en-GB" dirty="0"/>
              <a:t> </a:t>
            </a:r>
            <a:r>
              <a:rPr lang="en-GB" dirty="0" err="1"/>
              <a:t>nivå</a:t>
            </a:r>
            <a:r>
              <a:rPr lang="en-GB" dirty="0"/>
              <a:t> C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En </a:t>
            </a:r>
            <a:r>
              <a:rPr lang="en-GB" dirty="0" err="1"/>
              <a:t>annan</a:t>
            </a:r>
            <a:r>
              <a:rPr lang="en-GB" dirty="0"/>
              <a:t> av </a:t>
            </a:r>
            <a:r>
              <a:rPr lang="en-GB" dirty="0" err="1"/>
              <a:t>dom</a:t>
            </a:r>
            <a:r>
              <a:rPr lang="en-GB" dirty="0"/>
              <a:t> saker </a:t>
            </a:r>
            <a:r>
              <a:rPr lang="en-GB" dirty="0" err="1"/>
              <a:t>som</a:t>
            </a:r>
            <a:r>
              <a:rPr lang="en-GB" dirty="0"/>
              <a:t> vi </a:t>
            </a:r>
            <a:r>
              <a:rPr lang="en-GB" dirty="0" err="1"/>
              <a:t>kommer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använda</a:t>
            </a:r>
            <a:r>
              <a:rPr lang="en-GB" dirty="0"/>
              <a:t> </a:t>
            </a:r>
            <a:r>
              <a:rPr lang="en-GB" dirty="0" err="1"/>
              <a:t>oss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hur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lag </a:t>
            </a:r>
            <a:r>
              <a:rPr lang="en-GB" dirty="0" err="1"/>
              <a:t>tas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till match.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bade </a:t>
            </a:r>
            <a:r>
              <a:rPr lang="en-GB" dirty="0" err="1"/>
              <a:t>SvFF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TVSK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samma</a:t>
            </a:r>
            <a:r>
              <a:rPr lang="en-GB" dirty="0"/>
              <a:t> </a:t>
            </a:r>
            <a:r>
              <a:rPr lang="en-GB" dirty="0" err="1"/>
              <a:t>linje</a:t>
            </a:r>
            <a:r>
              <a:rPr lang="en-GB" dirty="0"/>
              <a:t>. För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bli</a:t>
            </a:r>
            <a:r>
              <a:rPr lang="en-GB" dirty="0"/>
              <a:t> </a:t>
            </a:r>
            <a:r>
              <a:rPr lang="en-GB" dirty="0" err="1"/>
              <a:t>uttagen</a:t>
            </a:r>
            <a:r>
              <a:rPr lang="en-GB" dirty="0"/>
              <a:t> till match ska </a:t>
            </a:r>
            <a:r>
              <a:rPr lang="en-GB" dirty="0" err="1"/>
              <a:t>spelare</a:t>
            </a:r>
            <a:r>
              <a:rPr lang="en-GB" dirty="0"/>
              <a:t> </a:t>
            </a:r>
            <a:r>
              <a:rPr lang="en-GB" dirty="0" err="1"/>
              <a:t>uppfylla</a:t>
            </a:r>
            <a:r>
              <a:rPr lang="en-GB" dirty="0"/>
              <a:t>….  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394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För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bli</a:t>
            </a:r>
            <a:r>
              <a:rPr lang="en-GB" dirty="0"/>
              <a:t> </a:t>
            </a:r>
            <a:r>
              <a:rPr lang="en-GB" dirty="0" err="1"/>
              <a:t>uttagen</a:t>
            </a:r>
            <a:r>
              <a:rPr lang="en-GB" dirty="0"/>
              <a:t> till match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kommer</a:t>
            </a:r>
            <a:r>
              <a:rPr lang="en-GB" dirty="0"/>
              <a:t> vi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kräva</a:t>
            </a:r>
            <a:r>
              <a:rPr lang="en-GB" dirty="0"/>
              <a:t> </a:t>
            </a:r>
            <a:r>
              <a:rPr lang="en-GB" dirty="0" err="1"/>
              <a:t>minst</a:t>
            </a:r>
            <a:r>
              <a:rPr lang="en-GB" dirty="0"/>
              <a:t> 70% </a:t>
            </a:r>
            <a:r>
              <a:rPr lang="en-GB" dirty="0" err="1"/>
              <a:t>närvaro</a:t>
            </a:r>
            <a:r>
              <a:rPr lang="en-GB" dirty="0"/>
              <a:t> under </a:t>
            </a:r>
            <a:r>
              <a:rPr lang="en-GB" dirty="0" err="1"/>
              <a:t>en</a:t>
            </a:r>
            <a:r>
              <a:rPr lang="en-GB" dirty="0"/>
              <a:t> 2 </a:t>
            </a:r>
            <a:r>
              <a:rPr lang="en-GB" dirty="0" err="1"/>
              <a:t>veckorsperiod</a:t>
            </a:r>
            <a:r>
              <a:rPr lang="en-GB" dirty="0"/>
              <a:t>. </a:t>
            </a:r>
            <a:r>
              <a:rPr lang="en-GB" dirty="0" err="1"/>
              <a:t>Givetvis</a:t>
            </a:r>
            <a:r>
              <a:rPr lang="en-GB" dirty="0"/>
              <a:t> </a:t>
            </a:r>
            <a:r>
              <a:rPr lang="en-GB" dirty="0" err="1"/>
              <a:t>finns</a:t>
            </a:r>
            <a:r>
              <a:rPr lang="en-GB" dirty="0"/>
              <a:t> det </a:t>
            </a:r>
            <a:r>
              <a:rPr lang="en-GB" dirty="0" err="1"/>
              <a:t>nyanser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men </a:t>
            </a:r>
            <a:r>
              <a:rPr lang="en-GB" dirty="0" err="1"/>
              <a:t>detta</a:t>
            </a:r>
            <a:r>
              <a:rPr lang="en-GB" dirty="0"/>
              <a:t> </a:t>
            </a:r>
            <a:r>
              <a:rPr lang="en-GB" dirty="0" err="1"/>
              <a:t>kommer</a:t>
            </a:r>
            <a:r>
              <a:rPr lang="en-GB" dirty="0"/>
              <a:t> i </a:t>
            </a:r>
            <a:r>
              <a:rPr lang="en-GB" dirty="0" err="1"/>
              <a:t>praktiken</a:t>
            </a:r>
            <a:r>
              <a:rPr lang="en-GB" dirty="0"/>
              <a:t> </a:t>
            </a:r>
            <a:r>
              <a:rPr lang="en-GB" dirty="0" err="1"/>
              <a:t>innebära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vi, </a:t>
            </a:r>
            <a:r>
              <a:rPr lang="en-GB" dirty="0" err="1"/>
              <a:t>när</a:t>
            </a:r>
            <a:r>
              <a:rPr lang="en-GB" dirty="0"/>
              <a:t> </a:t>
            </a:r>
            <a:r>
              <a:rPr lang="en-GB" dirty="0" err="1"/>
              <a:t>behovet</a:t>
            </a:r>
            <a:r>
              <a:rPr lang="en-GB" dirty="0"/>
              <a:t> </a:t>
            </a:r>
            <a:r>
              <a:rPr lang="en-GB" dirty="0" err="1"/>
              <a:t>finns</a:t>
            </a:r>
            <a:r>
              <a:rPr lang="en-GB" dirty="0"/>
              <a:t>,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lånar</a:t>
            </a:r>
            <a:r>
              <a:rPr lang="en-GB" dirty="0"/>
              <a:t> </a:t>
            </a:r>
            <a:r>
              <a:rPr lang="en-GB" dirty="0" err="1"/>
              <a:t>spelare</a:t>
            </a:r>
            <a:r>
              <a:rPr lang="en-GB" dirty="0"/>
              <a:t> </a:t>
            </a:r>
            <a:r>
              <a:rPr lang="en-GB" dirty="0" err="1"/>
              <a:t>mellan</a:t>
            </a:r>
            <a:r>
              <a:rPr lang="en-GB" dirty="0"/>
              <a:t> </a:t>
            </a:r>
            <a:r>
              <a:rPr lang="en-GB" dirty="0" err="1"/>
              <a:t>lagen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uppfyller</a:t>
            </a:r>
            <a:r>
              <a:rPr lang="en-GB" dirty="0"/>
              <a:t> </a:t>
            </a:r>
            <a:r>
              <a:rPr lang="en-GB" dirty="0" err="1"/>
              <a:t>denna</a:t>
            </a:r>
            <a:r>
              <a:rPr lang="en-GB" dirty="0"/>
              <a:t> recommendation.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 err="1"/>
              <a:t>Rekommendationen</a:t>
            </a:r>
            <a:r>
              <a:rPr lang="en-GB" dirty="0"/>
              <a:t> vi </a:t>
            </a:r>
            <a:r>
              <a:rPr lang="en-GB" dirty="0" err="1"/>
              <a:t>följer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Svenska </a:t>
            </a:r>
            <a:r>
              <a:rPr lang="en-GB" dirty="0" err="1"/>
              <a:t>Fotbollsförbundet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TVSK.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849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err="1"/>
              <a:t>När</a:t>
            </a:r>
            <a:r>
              <a:rPr lang="en-GB" dirty="0"/>
              <a:t> vi </a:t>
            </a:r>
            <a:r>
              <a:rPr lang="en-GB" dirty="0" err="1"/>
              <a:t>kommer</a:t>
            </a:r>
            <a:r>
              <a:rPr lang="en-GB" dirty="0"/>
              <a:t> till </a:t>
            </a:r>
            <a:r>
              <a:rPr lang="en-GB" dirty="0" err="1"/>
              <a:t>träningar</a:t>
            </a:r>
            <a:r>
              <a:rPr lang="en-GB" dirty="0"/>
              <a:t> under </a:t>
            </a:r>
            <a:r>
              <a:rPr lang="en-GB" dirty="0" err="1"/>
              <a:t>säsongen</a:t>
            </a:r>
            <a:r>
              <a:rPr lang="en-GB" dirty="0"/>
              <a:t> 2024 </a:t>
            </a:r>
            <a:r>
              <a:rPr lang="en-GB" dirty="0" err="1"/>
              <a:t>kommer</a:t>
            </a:r>
            <a:r>
              <a:rPr lang="en-GB" dirty="0"/>
              <a:t> vi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träna</a:t>
            </a:r>
            <a:r>
              <a:rPr lang="en-GB" dirty="0"/>
              <a:t> 3 </a:t>
            </a:r>
            <a:r>
              <a:rPr lang="en-GB" dirty="0" err="1"/>
              <a:t>dagar</a:t>
            </a:r>
            <a:r>
              <a:rPr lang="en-GB" dirty="0"/>
              <a:t> i </a:t>
            </a:r>
            <a:r>
              <a:rPr lang="en-GB" dirty="0" err="1"/>
              <a:t>veckan</a:t>
            </a:r>
            <a:r>
              <a:rPr lang="en-GB" dirty="0"/>
              <a:t>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Som </a:t>
            </a:r>
            <a:r>
              <a:rPr lang="en-GB" dirty="0" err="1"/>
              <a:t>ni</a:t>
            </a:r>
            <a:r>
              <a:rPr lang="en-GB" dirty="0"/>
              <a:t> ser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vi 2 </a:t>
            </a:r>
            <a:r>
              <a:rPr lang="en-GB" dirty="0" err="1"/>
              <a:t>träningar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Skärlagsvallen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1 </a:t>
            </a:r>
            <a:r>
              <a:rPr lang="en-GB" dirty="0" err="1"/>
              <a:t>träning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friidrottsarenan</a:t>
            </a:r>
            <a:r>
              <a:rPr lang="en-GB" dirty="0"/>
              <a:t> vid </a:t>
            </a:r>
            <a:r>
              <a:rPr lang="en-GB" dirty="0" err="1"/>
              <a:t>Tomtaklintskolan</a:t>
            </a:r>
            <a:r>
              <a:rPr lang="en-GB" dirty="0"/>
              <a:t>. </a:t>
            </a:r>
            <a:r>
              <a:rPr lang="en-GB" dirty="0" err="1"/>
              <a:t>Anledningen</a:t>
            </a:r>
            <a:r>
              <a:rPr lang="en-GB" dirty="0"/>
              <a:t> till </a:t>
            </a:r>
            <a:r>
              <a:rPr lang="en-GB" dirty="0" err="1"/>
              <a:t>detta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dom</a:t>
            </a:r>
            <a:r>
              <a:rPr lang="en-GB" dirty="0"/>
              <a:t> </a:t>
            </a:r>
            <a:r>
              <a:rPr lang="en-GB" dirty="0" err="1"/>
              <a:t>rekommendationer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finns</a:t>
            </a:r>
            <a:r>
              <a:rPr lang="en-GB" dirty="0"/>
              <a:t> </a:t>
            </a:r>
            <a:r>
              <a:rPr lang="en-GB" dirty="0" err="1"/>
              <a:t>vad</a:t>
            </a:r>
            <a:r>
              <a:rPr lang="en-GB" dirty="0"/>
              <a:t> det </a:t>
            </a:r>
            <a:r>
              <a:rPr lang="en-GB" dirty="0" err="1"/>
              <a:t>gäller</a:t>
            </a:r>
            <a:r>
              <a:rPr lang="en-GB" dirty="0"/>
              <a:t> </a:t>
            </a:r>
            <a:r>
              <a:rPr lang="en-GB" dirty="0" err="1"/>
              <a:t>träningsmängden</a:t>
            </a:r>
            <a:r>
              <a:rPr lang="en-GB" dirty="0"/>
              <a:t> för </a:t>
            </a:r>
            <a:r>
              <a:rPr lang="en-GB" dirty="0" err="1"/>
              <a:t>denna</a:t>
            </a:r>
            <a:r>
              <a:rPr lang="en-GB" dirty="0"/>
              <a:t> </a:t>
            </a:r>
            <a:r>
              <a:rPr lang="en-GB" dirty="0" err="1"/>
              <a:t>ålderskategori</a:t>
            </a:r>
            <a:r>
              <a:rPr lang="en-GB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72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31A6-B69A-4D83-A92C-0EA20BE5EB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62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F1D0F1-F9A1-4AC6-B210-7A42148E5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9DE3C80-8F88-4A61-B2F0-E2606ECA3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EB9461-BDAA-432A-9028-535A7EA8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AEBC13-87E7-4C35-B032-AD4C5A6E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E27F36-EE40-4C37-9A80-C680EE070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 descr="Serier och resultat - Vagnhärads SK - Fotboll - IdrottOnline Klubb">
            <a:extLst>
              <a:ext uri="{FF2B5EF4-FFF2-40B4-BE49-F238E27FC236}">
                <a16:creationId xmlns:a16="http://schemas.microsoft.com/office/drawing/2014/main" id="{889E1D03-2D75-4069-8775-23FDB95C3EBA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9"/>
            <a:ext cx="736601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102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1CACC9-06F6-4CC1-99A7-4FEC35BAB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C94DC9F-70D7-4E9C-A019-3CE1E9892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04EA6C-EEFF-4A74-A95D-201E011F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6C743F-FFC4-42E7-9047-8D061F58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229AA9-4592-4C07-9CC4-A89ED24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63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E2F738F-856C-4935-AF0E-543E8D34F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665DB3F-74B4-4854-98B6-6BB47637E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5C9E48-4DDC-4771-95C3-06437741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0EC80E-BE34-44F2-8450-C24A0C5E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E9EA11-C495-4DDA-89C5-E4B2E4BC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03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F1D0F1-F9A1-4AC6-B210-7A42148E5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9DE3C80-8F88-4A61-B2F0-E2606ECA3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EB9461-BDAA-432A-9028-535A7EA8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AEBC13-87E7-4C35-B032-AD4C5A6E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E27F36-EE40-4C37-9A80-C680EE070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 descr="Serier och resultat - Vagnhärads SK - Fotboll - IdrottOnline Klubb">
            <a:extLst>
              <a:ext uri="{FF2B5EF4-FFF2-40B4-BE49-F238E27FC236}">
                <a16:creationId xmlns:a16="http://schemas.microsoft.com/office/drawing/2014/main" id="{889E1D03-2D75-4069-8775-23FDB95C3EBA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9"/>
            <a:ext cx="736601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0785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5CE637-3733-48C3-AC2E-CCCACEC8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6BD5D3-06E1-4361-BDB2-FDA02A209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B2F8F4-0AAC-417C-AA69-DE8A9C9F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12D189-EA28-4C62-BD9F-8567FB81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639E73-6C0F-4ED0-8AEF-42AC816B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721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68E8B7-43EE-4589-A2F9-7F11A0CE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D0A94F-B3F4-40F9-AB4D-7B04E00B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D1BB30-5111-4F49-B004-1FA5316D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A24F6BF-CCF0-46F3-80D7-5A53310B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2B1B90-4665-4756-8FC7-F4FAA081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1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C34B87-5ADF-4433-9F1B-36E23FFD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AF014C-7A3E-4B6D-AFDC-2B0F4C6AD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12A1C2B-8D29-493F-8B29-386D500DD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950B65E-90EA-45E3-AEB9-3576F97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5B61E8-F326-4941-B572-13897FC2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119ACA9-5B94-4141-B12E-3F41283F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45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85A54F-EF36-4182-9FB5-389592FD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17CAA3-CC6E-42FD-9783-04330DDB5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47C33BD-86E0-42EE-BF8A-348BC4171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C8D8ED3-01B7-4B7C-9CDD-8A8504C8B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6972F96-8A85-4985-A5EE-4E42B8E72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FD3B31-9B19-4E93-89FB-F6226C09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7554BF4-5E0A-498C-A448-02A61C77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47C05C2-7C80-4C70-A63E-F9E3056E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9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AA509B-5FF4-420A-8FAB-16527299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A0A348-CCB1-41C3-8D66-BCFBCD88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2E426CD-B68E-48AE-BBE8-1FA45DED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0132284-28B8-4825-ABE8-2ACFD537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720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71C0F2D-5E86-4C52-B2A1-B44E0C37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E4CCC31-A3A3-429F-BC01-03882068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481CE76-9916-439F-B8E8-9DB57983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989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AD8ABB-DD6C-4503-A26D-4F1340EB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5CAE22-B5E3-4F86-B6DE-FAC8D6256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E89F4D-8EB7-4C41-A2CF-15471ED7B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C2FA7D-93EA-4CFC-9EE6-26105865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5330A67-418C-4559-8A1C-09FCDAEE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9965768-F47E-4317-BF59-E84658A7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40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5CE637-3733-48C3-AC2E-CCCACEC8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6BD5D3-06E1-4361-BDB2-FDA02A209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B2F8F4-0AAC-417C-AA69-DE8A9C9F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12D189-EA28-4C62-BD9F-8567FB81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639E73-6C0F-4ED0-8AEF-42AC816B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32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A2753A-252C-4CB1-8CC9-BF1FED74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CC3B492-FDA1-4DB8-AC05-51BD6FE80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A35D43-A344-4910-9C65-E9A87CE2E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BEE179C-64DB-4C92-BA38-96BF52D9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9042576-0804-43BB-978D-F4E21AFA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D217AB8-8F04-4618-BD8D-A002B593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28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1CACC9-06F6-4CC1-99A7-4FEC35BAB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C94DC9F-70D7-4E9C-A019-3CE1E9892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04EA6C-EEFF-4A74-A95D-201E011F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6C743F-FFC4-42E7-9047-8D061F58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229AA9-4592-4C07-9CC4-A89ED24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10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E2F738F-856C-4935-AF0E-543E8D34F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665DB3F-74B4-4854-98B6-6BB47637E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5C9E48-4DDC-4771-95C3-06437741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0EC80E-BE34-44F2-8450-C24A0C5E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E9EA11-C495-4DDA-89C5-E4B2E4BC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6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68E8B7-43EE-4589-A2F9-7F11A0CE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D0A94F-B3F4-40F9-AB4D-7B04E00B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D1BB30-5111-4F49-B004-1FA5316D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A24F6BF-CCF0-46F3-80D7-5A53310B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2B1B90-4665-4756-8FC7-F4FAA081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73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C34B87-5ADF-4433-9F1B-36E23FFD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AF014C-7A3E-4B6D-AFDC-2B0F4C6AD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12A1C2B-8D29-493F-8B29-386D500DD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950B65E-90EA-45E3-AEB9-3576F97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5B61E8-F326-4941-B572-13897FC2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119ACA9-5B94-4141-B12E-3F41283F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87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85A54F-EF36-4182-9FB5-389592FD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17CAA3-CC6E-42FD-9783-04330DDB5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47C33BD-86E0-42EE-BF8A-348BC4171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C8D8ED3-01B7-4B7C-9CDD-8A8504C8B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6972F96-8A85-4985-A5EE-4E42B8E72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FD3B31-9B19-4E93-89FB-F6226C09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7554BF4-5E0A-498C-A448-02A61C77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47C05C2-7C80-4C70-A63E-F9E3056E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5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AA509B-5FF4-420A-8FAB-16527299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A0A348-CCB1-41C3-8D66-BCFBCD88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2E426CD-B68E-48AE-BBE8-1FA45DED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0132284-28B8-4825-ABE8-2ACFD537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94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71C0F2D-5E86-4C52-B2A1-B44E0C37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E4CCC31-A3A3-429F-BC01-03882068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481CE76-9916-439F-B8E8-9DB57983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8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AD8ABB-DD6C-4503-A26D-4F1340EB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5CAE22-B5E3-4F86-B6DE-FAC8D6256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E89F4D-8EB7-4C41-A2CF-15471ED7B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C2FA7D-93EA-4CFC-9EE6-26105865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5330A67-418C-4559-8A1C-09FCDAEE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9965768-F47E-4317-BF59-E84658A7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8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A2753A-252C-4CB1-8CC9-BF1FED74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CC3B492-FDA1-4DB8-AC05-51BD6FE80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A35D43-A344-4910-9C65-E9A87CE2E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BEE179C-64DB-4C92-BA38-96BF52D9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9042576-0804-43BB-978D-F4E21AFA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D217AB8-8F04-4618-BD8D-A002B593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65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1F54E74-18A8-4907-9296-68273BA0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BD0001-3A02-4AC6-B779-CB998A7F3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E03C32-45AB-4E58-9A2E-95DE79794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1B3072-77CA-4181-A8D3-5D27C8C46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08C1D1-442A-4B84-987C-795825269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67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1F54E74-18A8-4907-9296-68273BA0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BD0001-3A02-4AC6-B779-CB998A7F3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E03C32-45AB-4E58-9A2E-95DE79794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9CD0A-C206-4944-BBFC-67EAC2754FA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1B3072-77CA-4181-A8D3-5D27C8C46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08C1D1-442A-4B84-987C-795825269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7EB4-DFDE-40F6-B7D0-A77448295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öp Sommar 3D Print Fotboll Grafiska t-shirts Intressant personlighet  Casual Herr T-shirt Mode Andas kortärmade T-shirts | Joom">
            <a:extLst>
              <a:ext uri="{FF2B5EF4-FFF2-40B4-BE49-F238E27FC236}">
                <a16:creationId xmlns:a16="http://schemas.microsoft.com/office/drawing/2014/main" id="{D3545C17-0190-5FFF-E7FD-923DAAA16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6" b="930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03158D3-9514-4FBF-B438-EC319D85E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78819"/>
            <a:ext cx="9144000" cy="1190033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dirty="0" err="1">
                <a:solidFill>
                  <a:srgbClr val="FFFFFF"/>
                </a:solidFill>
              </a:rPr>
              <a:t>Välkomna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Bildobjekt 7" descr="Serier och resultat - Vagnhärads SK - Fotboll - IdrottOnline Klubb">
            <a:extLst>
              <a:ext uri="{FF2B5EF4-FFF2-40B4-BE49-F238E27FC236}">
                <a16:creationId xmlns:a16="http://schemas.microsoft.com/office/drawing/2014/main" id="{EC462778-A943-4C92-A4BC-C7BA14A11C1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14D3E8B-6AB2-9E92-02B9-13942C1C2EC4}"/>
              </a:ext>
            </a:extLst>
          </p:cNvPr>
          <p:cNvSpPr txBox="1">
            <a:spLocks/>
          </p:cNvSpPr>
          <p:nvPr/>
        </p:nvSpPr>
        <p:spPr>
          <a:xfrm>
            <a:off x="10336199" y="992463"/>
            <a:ext cx="1855781" cy="6287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2400" dirty="0">
                <a:solidFill>
                  <a:srgbClr val="FFFFFF"/>
                </a:solidFill>
              </a:rPr>
              <a:t>2024-04-16</a:t>
            </a:r>
          </a:p>
        </p:txBody>
      </p:sp>
    </p:spTree>
    <p:extLst>
      <p:ext uri="{BB962C8B-B14F-4D97-AF65-F5344CB8AC3E}">
        <p14:creationId xmlns:p14="http://schemas.microsoft.com/office/powerpoint/2010/main" val="1306952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Serier och resultat - Vagnhärads SK - Fotboll - IdrottOnline Klubb">
            <a:extLst>
              <a:ext uri="{FF2B5EF4-FFF2-40B4-BE49-F238E27FC236}">
                <a16:creationId xmlns:a16="http://schemas.microsoft.com/office/drawing/2014/main" id="{EC462778-A943-4C92-A4BC-C7BA14A11C1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14D3E8B-6AB2-9E92-02B9-13942C1C2EC4}"/>
              </a:ext>
            </a:extLst>
          </p:cNvPr>
          <p:cNvSpPr txBox="1">
            <a:spLocks/>
          </p:cNvSpPr>
          <p:nvPr/>
        </p:nvSpPr>
        <p:spPr>
          <a:xfrm>
            <a:off x="11057293" y="1122363"/>
            <a:ext cx="1021655" cy="314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1400" dirty="0">
                <a:solidFill>
                  <a:srgbClr val="FFFFFF"/>
                </a:solidFill>
              </a:rPr>
              <a:t>2024-04-16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90C0A1-FADF-0825-E96E-7F8221650C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045"/>
          <a:stretch/>
        </p:blipFill>
        <p:spPr>
          <a:xfrm>
            <a:off x="3319396" y="2580138"/>
            <a:ext cx="1395839" cy="1528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575172-5A24-94C1-190D-FC70E85247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834" b="7208"/>
          <a:stretch/>
        </p:blipFill>
        <p:spPr>
          <a:xfrm>
            <a:off x="9882257" y="2559092"/>
            <a:ext cx="1737709" cy="1424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1F2105-93B5-56E4-37BB-E6C21314D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47" y="2580138"/>
            <a:ext cx="1528399" cy="1528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84811B-BCD6-68A1-F8CF-A8D7DE993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0771" y="2580138"/>
            <a:ext cx="1528399" cy="15283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F4A7D6-EBE1-FBE4-F99C-F92490B29547}"/>
              </a:ext>
            </a:extLst>
          </p:cNvPr>
          <p:cNvSpPr txBox="1"/>
          <p:nvPr/>
        </p:nvSpPr>
        <p:spPr>
          <a:xfrm>
            <a:off x="8926021" y="2990394"/>
            <a:ext cx="789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72777-8CF8-EE6E-5428-1439563BBBCA}"/>
              </a:ext>
            </a:extLst>
          </p:cNvPr>
          <p:cNvSpPr txBox="1"/>
          <p:nvPr/>
        </p:nvSpPr>
        <p:spPr>
          <a:xfrm>
            <a:off x="2358231" y="2990394"/>
            <a:ext cx="789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0266856-33B7-7C12-AEE3-03A2E3CAE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39" y="81980"/>
            <a:ext cx="6772787" cy="119003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l" defTabSz="914400"/>
            <a:r>
              <a:rPr lang="en-US" dirty="0" err="1">
                <a:solidFill>
                  <a:srgbClr val="FFFFFF"/>
                </a:solidFill>
              </a:rPr>
              <a:t>Träningsmatcher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0530FB-BE21-2357-9649-0C573CAE6F6E}"/>
              </a:ext>
            </a:extLst>
          </p:cNvPr>
          <p:cNvSpPr txBox="1"/>
          <p:nvPr/>
        </p:nvSpPr>
        <p:spPr>
          <a:xfrm>
            <a:off x="612639" y="4959064"/>
            <a:ext cx="3934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Häradsvallen KG</a:t>
            </a:r>
          </a:p>
          <a:p>
            <a:pPr algn="ctr"/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18 april</a:t>
            </a:r>
          </a:p>
          <a:p>
            <a:pPr algn="ctr"/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Matchstart kl. 17.30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3EF499-841D-517E-6977-F260A443B9FC}"/>
              </a:ext>
            </a:extLst>
          </p:cNvPr>
          <p:cNvSpPr txBox="1"/>
          <p:nvPr/>
        </p:nvSpPr>
        <p:spPr>
          <a:xfrm>
            <a:off x="7270771" y="4959064"/>
            <a:ext cx="4349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Häradsvallen KG</a:t>
            </a:r>
          </a:p>
          <a:p>
            <a:pPr algn="ctr"/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25 april</a:t>
            </a:r>
          </a:p>
          <a:p>
            <a:pPr algn="ctr"/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Matchstart kl. 17.45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6F9AC6-7B6E-02F6-F85D-98269EE96E3E}"/>
              </a:ext>
            </a:extLst>
          </p:cNvPr>
          <p:cNvSpPr txBox="1"/>
          <p:nvPr/>
        </p:nvSpPr>
        <p:spPr>
          <a:xfrm>
            <a:off x="581627" y="4144874"/>
            <a:ext cx="1528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Svart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D63040-D7B6-421D-1298-60D0091B12F3}"/>
              </a:ext>
            </a:extLst>
          </p:cNvPr>
          <p:cNvSpPr txBox="1"/>
          <p:nvPr/>
        </p:nvSpPr>
        <p:spPr>
          <a:xfrm>
            <a:off x="7270771" y="4144874"/>
            <a:ext cx="1528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</a:p>
        </p:txBody>
      </p:sp>
    </p:spTree>
    <p:extLst>
      <p:ext uri="{BB962C8B-B14F-4D97-AF65-F5344CB8AC3E}">
        <p14:creationId xmlns:p14="http://schemas.microsoft.com/office/powerpoint/2010/main" val="1730727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Serier och resultat - Vagnhärads SK - Fotboll - IdrottOnline Klubb">
            <a:extLst>
              <a:ext uri="{FF2B5EF4-FFF2-40B4-BE49-F238E27FC236}">
                <a16:creationId xmlns:a16="http://schemas.microsoft.com/office/drawing/2014/main" id="{EC462778-A943-4C92-A4BC-C7BA14A11C1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14D3E8B-6AB2-9E92-02B9-13942C1C2EC4}"/>
              </a:ext>
            </a:extLst>
          </p:cNvPr>
          <p:cNvSpPr txBox="1">
            <a:spLocks/>
          </p:cNvSpPr>
          <p:nvPr/>
        </p:nvSpPr>
        <p:spPr>
          <a:xfrm>
            <a:off x="11057293" y="1122363"/>
            <a:ext cx="1021655" cy="314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1400" dirty="0">
                <a:solidFill>
                  <a:srgbClr val="FFFFFF"/>
                </a:solidFill>
              </a:rPr>
              <a:t>2024-04-16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F42C24-ABC0-7F0E-7F72-F7C54C56D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787" y="2791662"/>
            <a:ext cx="9496425" cy="26193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8078510-BF28-9B2A-1909-D90F5484D2BE}"/>
              </a:ext>
            </a:extLst>
          </p:cNvPr>
          <p:cNvSpPr/>
          <p:nvPr/>
        </p:nvSpPr>
        <p:spPr>
          <a:xfrm>
            <a:off x="1748117" y="3193672"/>
            <a:ext cx="1801906" cy="18019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Rörelse utan boll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4EEE8C-BB5C-28FE-33FB-9B07F90F42F3}"/>
              </a:ext>
            </a:extLst>
          </p:cNvPr>
          <p:cNvSpPr/>
          <p:nvPr/>
        </p:nvSpPr>
        <p:spPr>
          <a:xfrm>
            <a:off x="4050645" y="3193672"/>
            <a:ext cx="1801906" cy="18019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Teknik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DCBCBC-BCA5-ED6C-32EC-D67BFB081887}"/>
              </a:ext>
            </a:extLst>
          </p:cNvPr>
          <p:cNvSpPr/>
          <p:nvPr/>
        </p:nvSpPr>
        <p:spPr>
          <a:xfrm>
            <a:off x="6339726" y="3193672"/>
            <a:ext cx="1801906" cy="18019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Fasta situationer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AD1C4A-4444-D3F8-2BA0-A5B5A9EE954E}"/>
              </a:ext>
            </a:extLst>
          </p:cNvPr>
          <p:cNvSpPr/>
          <p:nvPr/>
        </p:nvSpPr>
        <p:spPr>
          <a:xfrm>
            <a:off x="8620263" y="3193672"/>
            <a:ext cx="1801906" cy="18019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Målvakts-träning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A93C397-24D9-E40B-E131-E18D22632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39" y="81980"/>
            <a:ext cx="6772787" cy="119003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l" defTabSz="914400"/>
            <a:r>
              <a:rPr lang="en-US" dirty="0" err="1">
                <a:solidFill>
                  <a:srgbClr val="FFFFFF"/>
                </a:solidFill>
              </a:rPr>
              <a:t>Fokusområden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79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Serier och resultat - Vagnhärads SK - Fotboll - IdrottOnline Klubb">
            <a:extLst>
              <a:ext uri="{FF2B5EF4-FFF2-40B4-BE49-F238E27FC236}">
                <a16:creationId xmlns:a16="http://schemas.microsoft.com/office/drawing/2014/main" id="{EC462778-A943-4C92-A4BC-C7BA14A11C1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14D3E8B-6AB2-9E92-02B9-13942C1C2EC4}"/>
              </a:ext>
            </a:extLst>
          </p:cNvPr>
          <p:cNvSpPr txBox="1">
            <a:spLocks/>
          </p:cNvSpPr>
          <p:nvPr/>
        </p:nvSpPr>
        <p:spPr>
          <a:xfrm>
            <a:off x="11057293" y="1122363"/>
            <a:ext cx="1021655" cy="314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1400" dirty="0">
                <a:solidFill>
                  <a:srgbClr val="FFFFFF"/>
                </a:solidFill>
              </a:rPr>
              <a:t>2024-04-16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038F04-E9DC-FA54-7119-EEEB71EF32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342"/>
          <a:stretch/>
        </p:blipFill>
        <p:spPr>
          <a:xfrm>
            <a:off x="2619375" y="1759457"/>
            <a:ext cx="6953250" cy="4322389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300E4CC3-EF2B-FC86-72FA-B53CF00E8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39" y="81980"/>
            <a:ext cx="6772787" cy="119003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l" defTabSz="914400"/>
            <a:r>
              <a:rPr lang="en-US" dirty="0" err="1">
                <a:solidFill>
                  <a:srgbClr val="FFFFFF"/>
                </a:solidFill>
              </a:rPr>
              <a:t>Utvecklingssamtal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82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Serier och resultat - Vagnhärads SK - Fotboll - IdrottOnline Klubb">
            <a:extLst>
              <a:ext uri="{FF2B5EF4-FFF2-40B4-BE49-F238E27FC236}">
                <a16:creationId xmlns:a16="http://schemas.microsoft.com/office/drawing/2014/main" id="{EC462778-A943-4C92-A4BC-C7BA14A11C1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14D3E8B-6AB2-9E92-02B9-13942C1C2EC4}"/>
              </a:ext>
            </a:extLst>
          </p:cNvPr>
          <p:cNvSpPr txBox="1">
            <a:spLocks/>
          </p:cNvSpPr>
          <p:nvPr/>
        </p:nvSpPr>
        <p:spPr>
          <a:xfrm>
            <a:off x="11057293" y="1122363"/>
            <a:ext cx="1021655" cy="314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1400" dirty="0">
                <a:solidFill>
                  <a:srgbClr val="FFFFFF"/>
                </a:solidFill>
              </a:rPr>
              <a:t>2024-04-16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0E33E9-49A8-3182-10A6-6866509B0DE7}"/>
              </a:ext>
            </a:extLst>
          </p:cNvPr>
          <p:cNvGrpSpPr/>
          <p:nvPr/>
        </p:nvGrpSpPr>
        <p:grpSpPr>
          <a:xfrm>
            <a:off x="5830528" y="1436729"/>
            <a:ext cx="4080388" cy="4717640"/>
            <a:chOff x="3687096" y="400050"/>
            <a:chExt cx="4813966" cy="6057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C7D6CE-B4D9-34CB-958F-7A8671E03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0937" y="400050"/>
              <a:ext cx="4810125" cy="60579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D9DACD5-5B66-4A90-B608-91D4500FB84A}"/>
                </a:ext>
              </a:extLst>
            </p:cNvPr>
            <p:cNvSpPr/>
            <p:nvPr/>
          </p:nvSpPr>
          <p:spPr>
            <a:xfrm>
              <a:off x="3687096" y="403122"/>
              <a:ext cx="943897" cy="7192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Rubrik 1">
            <a:extLst>
              <a:ext uri="{FF2B5EF4-FFF2-40B4-BE49-F238E27FC236}">
                <a16:creationId xmlns:a16="http://schemas.microsoft.com/office/drawing/2014/main" id="{C14443DD-1C59-6CF8-E32B-0A7BA707C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284" y="1404219"/>
            <a:ext cx="4916129" cy="1190033"/>
          </a:xfrm>
        </p:spPr>
        <p:txBody>
          <a:bodyPr vert="horz" lIns="91440" tIns="45720" rIns="91440" bIns="45720" rtlCol="0">
            <a:noAutofit/>
          </a:bodyPr>
          <a:lstStyle/>
          <a:p>
            <a:pPr defTabSz="914400"/>
            <a:r>
              <a:rPr lang="en-US" sz="4800" dirty="0">
                <a:solidFill>
                  <a:srgbClr val="FFFFFF"/>
                </a:solidFill>
              </a:rPr>
              <a:t>Nya </a:t>
            </a:r>
            <a:r>
              <a:rPr lang="en-US" sz="4800" dirty="0" err="1">
                <a:solidFill>
                  <a:srgbClr val="FFFFFF"/>
                </a:solidFill>
              </a:rPr>
              <a:t>matchkläder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C099AF6E-E97F-01C0-31C2-9739CB1B7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9267" y="2722203"/>
            <a:ext cx="6024654" cy="36731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cania Office" panose="00000500000000000000" pitchFamily="2" charset="0"/>
              </a:rPr>
              <a:t>2 st </a:t>
            </a:r>
            <a:r>
              <a:rPr lang="en-US" dirty="0" err="1">
                <a:latin typeface="Scania Office" panose="00000500000000000000" pitchFamily="2" charset="0"/>
              </a:rPr>
              <a:t>storlekar</a:t>
            </a:r>
            <a:endParaRPr lang="en-US" dirty="0">
              <a:latin typeface="Scania Office" panose="00000500000000000000" pitchFamily="2" charset="0"/>
            </a:endParaRP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Scania Office" panose="00000500000000000000" pitchFamily="2" charset="0"/>
              </a:rPr>
              <a:t>Unika</a:t>
            </a:r>
            <a:r>
              <a:rPr lang="en-US" dirty="0">
                <a:latin typeface="Scania Office" panose="00000500000000000000" pitchFamily="2" charset="0"/>
              </a:rPr>
              <a:t> </a:t>
            </a:r>
            <a:r>
              <a:rPr lang="en-US" dirty="0" err="1">
                <a:latin typeface="Scania Office" panose="00000500000000000000" pitchFamily="2" charset="0"/>
              </a:rPr>
              <a:t>matchnummer</a:t>
            </a:r>
            <a:endParaRPr lang="en-US" dirty="0">
              <a:latin typeface="Scania Office" panose="00000500000000000000" pitchFamily="2" charset="0"/>
            </a:endParaRP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Scania Office" panose="00000500000000000000" pitchFamily="2" charset="0"/>
              </a:rPr>
              <a:t>Matchstrumpor</a:t>
            </a:r>
            <a:endParaRPr lang="en-US" dirty="0">
              <a:latin typeface="Scania Office" panose="00000500000000000000" pitchFamily="2" charset="0"/>
            </a:endParaRP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Scania Office" panose="00000500000000000000" pitchFamily="2" charset="0"/>
              </a:rPr>
              <a:t>Kvittering</a:t>
            </a:r>
            <a:endParaRPr lang="en-US" dirty="0">
              <a:latin typeface="Scania Offic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67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414D3E8B-6AB2-9E92-02B9-13942C1C2EC4}"/>
              </a:ext>
            </a:extLst>
          </p:cNvPr>
          <p:cNvSpPr txBox="1">
            <a:spLocks/>
          </p:cNvSpPr>
          <p:nvPr/>
        </p:nvSpPr>
        <p:spPr>
          <a:xfrm>
            <a:off x="11057293" y="1122363"/>
            <a:ext cx="1021655" cy="314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1400" dirty="0">
                <a:solidFill>
                  <a:srgbClr val="FFFFFF"/>
                </a:solidFill>
              </a:rPr>
              <a:t>2024-04-16</a:t>
            </a:r>
          </a:p>
        </p:txBody>
      </p:sp>
      <p:pic>
        <p:nvPicPr>
          <p:cNvPr id="1026" name="Picture 2" descr="Gemensam eller delad ekonomi – så tycker experterna | mama">
            <a:extLst>
              <a:ext uri="{FF2B5EF4-FFF2-40B4-BE49-F238E27FC236}">
                <a16:creationId xmlns:a16="http://schemas.microsoft.com/office/drawing/2014/main" id="{89217893-9535-35D0-DF35-2C9678D76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63143" y="1573160"/>
            <a:ext cx="8865714" cy="49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 descr="Serier och resultat - Vagnhärads SK - Fotboll - IdrottOnline Klubb">
            <a:extLst>
              <a:ext uri="{FF2B5EF4-FFF2-40B4-BE49-F238E27FC236}">
                <a16:creationId xmlns:a16="http://schemas.microsoft.com/office/drawing/2014/main" id="{EC462778-A943-4C92-A4BC-C7BA14A11C1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7941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67BDCB-892D-33EB-9BB0-BE278A7962E0}"/>
              </a:ext>
            </a:extLst>
          </p:cNvPr>
          <p:cNvSpPr/>
          <p:nvPr/>
        </p:nvSpPr>
        <p:spPr>
          <a:xfrm>
            <a:off x="10366375" y="0"/>
            <a:ext cx="1875453" cy="6858000"/>
          </a:xfrm>
          <a:prstGeom prst="rect">
            <a:avLst/>
          </a:prstGeom>
          <a:solidFill>
            <a:srgbClr val="FD3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 descr="Dalecarlia Cup Dag 3">
            <a:extLst>
              <a:ext uri="{FF2B5EF4-FFF2-40B4-BE49-F238E27FC236}">
                <a16:creationId xmlns:a16="http://schemas.microsoft.com/office/drawing/2014/main" id="{2383ADFB-24ED-5B85-3821-D805782B6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0"/>
            <a:ext cx="8540750" cy="6858000"/>
          </a:xfrm>
          <a:prstGeom prst="rect">
            <a:avLst/>
          </a:prstGeom>
          <a:solidFill>
            <a:srgbClr val="B70790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00F7D1-AB0A-F561-83BC-5D2C151CDB4A}"/>
              </a:ext>
            </a:extLst>
          </p:cNvPr>
          <p:cNvSpPr/>
          <p:nvPr/>
        </p:nvSpPr>
        <p:spPr>
          <a:xfrm>
            <a:off x="0" y="0"/>
            <a:ext cx="1875453" cy="6858000"/>
          </a:xfrm>
          <a:prstGeom prst="rect">
            <a:avLst/>
          </a:prstGeom>
          <a:solidFill>
            <a:srgbClr val="850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 descr="Serier och resultat - Vagnhärads SK - Fotboll - IdrottOnline Klubb">
            <a:extLst>
              <a:ext uri="{FF2B5EF4-FFF2-40B4-BE49-F238E27FC236}">
                <a16:creationId xmlns:a16="http://schemas.microsoft.com/office/drawing/2014/main" id="{A5B7ED8B-79C6-414F-89AA-CF6AA7962EB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289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DEDCD5BB-F4A3-451F-8135-207A065AF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3686" y="2007908"/>
            <a:ext cx="6024654" cy="36731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D3FB7"/>
                </a:solidFill>
                <a:latin typeface="Scania Office" panose="00000500000000000000" pitchFamily="2" charset="0"/>
              </a:rPr>
              <a:t>Hur</a:t>
            </a:r>
            <a:r>
              <a:rPr lang="en-US" dirty="0">
                <a:solidFill>
                  <a:srgbClr val="FD3FB7"/>
                </a:solidFill>
                <a:latin typeface="Scania Office" panose="00000500000000000000" pitchFamily="2" charset="0"/>
              </a:rPr>
              <a:t> </a:t>
            </a:r>
            <a:r>
              <a:rPr lang="en-US" dirty="0" err="1">
                <a:solidFill>
                  <a:srgbClr val="FD3FB7"/>
                </a:solidFill>
                <a:latin typeface="Scania Office" panose="00000500000000000000" pitchFamily="2" charset="0"/>
              </a:rPr>
              <a:t>många</a:t>
            </a:r>
            <a:r>
              <a:rPr lang="en-US" dirty="0">
                <a:solidFill>
                  <a:srgbClr val="FD3FB7"/>
                </a:solidFill>
                <a:latin typeface="Scania Office" panose="00000500000000000000" pitchFamily="2" charset="0"/>
              </a:rPr>
              <a:t> </a:t>
            </a:r>
            <a:r>
              <a:rPr lang="en-US" dirty="0" err="1">
                <a:solidFill>
                  <a:srgbClr val="FD3FB7"/>
                </a:solidFill>
                <a:latin typeface="Scania Office" panose="00000500000000000000" pitchFamily="2" charset="0"/>
              </a:rPr>
              <a:t>spelare</a:t>
            </a:r>
            <a:r>
              <a:rPr lang="en-US" dirty="0">
                <a:solidFill>
                  <a:srgbClr val="FD3FB7"/>
                </a:solidFill>
                <a:latin typeface="Scania Office" panose="00000500000000000000" pitchFamily="2" charset="0"/>
              </a:rPr>
              <a:t> </a:t>
            </a:r>
            <a:r>
              <a:rPr lang="en-US" dirty="0" err="1">
                <a:solidFill>
                  <a:srgbClr val="FD3FB7"/>
                </a:solidFill>
                <a:latin typeface="Scania Office" panose="00000500000000000000" pitchFamily="2" charset="0"/>
              </a:rPr>
              <a:t>har</a:t>
            </a:r>
            <a:r>
              <a:rPr lang="en-US" dirty="0">
                <a:solidFill>
                  <a:srgbClr val="FD3FB7"/>
                </a:solidFill>
                <a:latin typeface="Scania Office" panose="00000500000000000000" pitchFamily="2" charset="0"/>
              </a:rPr>
              <a:t> </a:t>
            </a:r>
            <a:r>
              <a:rPr lang="en-US" dirty="0" err="1">
                <a:solidFill>
                  <a:srgbClr val="FD3FB7"/>
                </a:solidFill>
                <a:latin typeface="Scania Office" panose="00000500000000000000" pitchFamily="2" charset="0"/>
              </a:rPr>
              <a:t>anmält</a:t>
            </a:r>
            <a:r>
              <a:rPr lang="en-US" dirty="0">
                <a:solidFill>
                  <a:srgbClr val="FD3FB7"/>
                </a:solidFill>
                <a:latin typeface="Scania Office" panose="00000500000000000000" pitchFamily="2" charset="0"/>
              </a:rPr>
              <a:t> sig?</a:t>
            </a: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D3FB7"/>
                </a:solidFill>
                <a:latin typeface="Scania Office" panose="00000500000000000000" pitchFamily="2" charset="0"/>
              </a:rPr>
              <a:t>När</a:t>
            </a:r>
            <a:r>
              <a:rPr lang="en-US" dirty="0">
                <a:solidFill>
                  <a:srgbClr val="FD3FB7"/>
                </a:solidFill>
                <a:latin typeface="Scania Office" panose="00000500000000000000" pitchFamily="2" charset="0"/>
              </a:rPr>
              <a:t> ska </a:t>
            </a:r>
            <a:r>
              <a:rPr lang="en-US" dirty="0" err="1">
                <a:solidFill>
                  <a:srgbClr val="FD3FB7"/>
                </a:solidFill>
                <a:latin typeface="Scania Office" panose="00000500000000000000" pitchFamily="2" charset="0"/>
              </a:rPr>
              <a:t>spelaren</a:t>
            </a:r>
            <a:r>
              <a:rPr lang="en-US" dirty="0">
                <a:solidFill>
                  <a:srgbClr val="FD3FB7"/>
                </a:solidFill>
                <a:latin typeface="Scania Office" panose="00000500000000000000" pitchFamily="2" charset="0"/>
              </a:rPr>
              <a:t> </a:t>
            </a:r>
            <a:r>
              <a:rPr lang="en-US" dirty="0" err="1">
                <a:solidFill>
                  <a:srgbClr val="FD3FB7"/>
                </a:solidFill>
                <a:latin typeface="Scania Office" panose="00000500000000000000" pitchFamily="2" charset="0"/>
              </a:rPr>
              <a:t>vara</a:t>
            </a:r>
            <a:r>
              <a:rPr lang="en-US" dirty="0">
                <a:solidFill>
                  <a:srgbClr val="FD3FB7"/>
                </a:solidFill>
                <a:latin typeface="Scania Office" panose="00000500000000000000" pitchFamily="2" charset="0"/>
              </a:rPr>
              <a:t> </a:t>
            </a:r>
            <a:r>
              <a:rPr lang="en-US" dirty="0" err="1">
                <a:solidFill>
                  <a:srgbClr val="FD3FB7"/>
                </a:solidFill>
                <a:latin typeface="Scania Office" panose="00000500000000000000" pitchFamily="2" charset="0"/>
              </a:rPr>
              <a:t>på</a:t>
            </a:r>
            <a:r>
              <a:rPr lang="en-US" dirty="0">
                <a:solidFill>
                  <a:srgbClr val="FD3FB7"/>
                </a:solidFill>
                <a:latin typeface="Scania Office" panose="00000500000000000000" pitchFamily="2" charset="0"/>
              </a:rPr>
              <a:t> plats?</a:t>
            </a: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D3FB7"/>
                </a:solidFill>
                <a:latin typeface="Scania Office" panose="00000500000000000000" pitchFamily="2" charset="0"/>
              </a:rPr>
              <a:t>Hur</a:t>
            </a:r>
            <a:r>
              <a:rPr lang="en-US" dirty="0">
                <a:solidFill>
                  <a:srgbClr val="FD3FB7"/>
                </a:solidFill>
                <a:latin typeface="Scania Office" panose="00000500000000000000" pitchFamily="2" charset="0"/>
              </a:rPr>
              <a:t> </a:t>
            </a:r>
            <a:r>
              <a:rPr lang="en-US" dirty="0" err="1">
                <a:solidFill>
                  <a:srgbClr val="FD3FB7"/>
                </a:solidFill>
                <a:latin typeface="Scania Office" panose="00000500000000000000" pitchFamily="2" charset="0"/>
              </a:rPr>
              <a:t>åker</a:t>
            </a:r>
            <a:r>
              <a:rPr lang="en-US" dirty="0">
                <a:solidFill>
                  <a:srgbClr val="FD3FB7"/>
                </a:solidFill>
                <a:latin typeface="Scania Office" panose="00000500000000000000" pitchFamily="2" charset="0"/>
              </a:rPr>
              <a:t> vi?</a:t>
            </a: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D3FB7"/>
                </a:solidFill>
                <a:latin typeface="Scania Office" panose="00000500000000000000" pitchFamily="2" charset="0"/>
              </a:rPr>
              <a:t>Övriga</a:t>
            </a:r>
            <a:r>
              <a:rPr lang="en-US" dirty="0">
                <a:solidFill>
                  <a:srgbClr val="FD3FB7"/>
                </a:solidFill>
                <a:latin typeface="Scania Office" panose="00000500000000000000" pitchFamily="2" charset="0"/>
              </a:rPr>
              <a:t> </a:t>
            </a:r>
            <a:r>
              <a:rPr lang="en-US" dirty="0" err="1">
                <a:solidFill>
                  <a:srgbClr val="FD3FB7"/>
                </a:solidFill>
                <a:latin typeface="Scania Office" panose="00000500000000000000" pitchFamily="2" charset="0"/>
              </a:rPr>
              <a:t>frågor</a:t>
            </a:r>
            <a:endParaRPr lang="en-US" dirty="0">
              <a:solidFill>
                <a:srgbClr val="FD3FB7"/>
              </a:solidFill>
              <a:latin typeface="Scania Office" panose="00000500000000000000" pitchFamily="2" charset="0"/>
            </a:endParaRPr>
          </a:p>
        </p:txBody>
      </p:sp>
      <p:pic>
        <p:nvPicPr>
          <p:cNvPr id="9" name="Bildobjekt 8" descr="Serier och resultat - Vagnhärads SK - Fotboll - IdrottOnline Klubb">
            <a:extLst>
              <a:ext uri="{FF2B5EF4-FFF2-40B4-BE49-F238E27FC236}">
                <a16:creationId xmlns:a16="http://schemas.microsoft.com/office/drawing/2014/main" id="{7E1F5AE6-D58E-4129-B8D9-16D957B8575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D30315-9FFD-F9D7-1577-39513C8DFE90}"/>
              </a:ext>
            </a:extLst>
          </p:cNvPr>
          <p:cNvSpPr/>
          <p:nvPr/>
        </p:nvSpPr>
        <p:spPr>
          <a:xfrm>
            <a:off x="0" y="0"/>
            <a:ext cx="3630440" cy="6858000"/>
          </a:xfrm>
          <a:prstGeom prst="rect">
            <a:avLst/>
          </a:prstGeom>
          <a:solidFill>
            <a:srgbClr val="B70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E1D48EA-AF6F-42E9-B355-1BA5D87C6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707" y="800100"/>
            <a:ext cx="3282696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49387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Serier och resultat - Vagnhärads SK - Fotboll - IdrottOnline Klubb">
            <a:extLst>
              <a:ext uri="{FF2B5EF4-FFF2-40B4-BE49-F238E27FC236}">
                <a16:creationId xmlns:a16="http://schemas.microsoft.com/office/drawing/2014/main" id="{7E1F5AE6-D58E-4129-B8D9-16D957B8575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D30315-9FFD-F9D7-1577-39513C8DFE90}"/>
              </a:ext>
            </a:extLst>
          </p:cNvPr>
          <p:cNvSpPr/>
          <p:nvPr/>
        </p:nvSpPr>
        <p:spPr>
          <a:xfrm>
            <a:off x="0" y="0"/>
            <a:ext cx="3026004" cy="6858000"/>
          </a:xfrm>
          <a:prstGeom prst="rect">
            <a:avLst/>
          </a:prstGeom>
          <a:solidFill>
            <a:srgbClr val="B70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E1D48EA-AF6F-42E9-B355-1BA5D87C6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04" y="800100"/>
            <a:ext cx="3008300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Matsedel</a:t>
            </a:r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9741FA0A-6495-A201-8A0B-533D36F1B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667761"/>
              </p:ext>
            </p:extLst>
          </p:nvPr>
        </p:nvGraphicFramePr>
        <p:xfrm>
          <a:off x="4048265" y="556182"/>
          <a:ext cx="6538035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999">
                  <a:extLst>
                    <a:ext uri="{9D8B030D-6E8A-4147-A177-3AD203B41FA5}">
                      <a16:colId xmlns:a16="http://schemas.microsoft.com/office/drawing/2014/main" val="3637988304"/>
                    </a:ext>
                  </a:extLst>
                </a:gridCol>
                <a:gridCol w="4328036">
                  <a:extLst>
                    <a:ext uri="{9D8B030D-6E8A-4147-A177-3AD203B41FA5}">
                      <a16:colId xmlns:a16="http://schemas.microsoft.com/office/drawing/2014/main" val="3668331233"/>
                    </a:ext>
                  </a:extLst>
                </a:gridCol>
              </a:tblGrid>
              <a:tr h="304014">
                <a:tc gridSpan="2">
                  <a:txBody>
                    <a:bodyPr/>
                    <a:lstStyle/>
                    <a:p>
                      <a:r>
                        <a:rPr lang="sv-SE" sz="1800" dirty="0">
                          <a:solidFill>
                            <a:schemeClr val="tx1"/>
                          </a:solidFill>
                        </a:rPr>
                        <a:t>FREDAG 30 juni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421769"/>
                  </a:ext>
                </a:extLst>
              </a:tr>
              <a:tr h="304014">
                <a:tc>
                  <a:txBody>
                    <a:bodyPr/>
                    <a:lstStyle/>
                    <a:p>
                      <a:r>
                        <a:rPr lang="sv-SE" sz="1400" dirty="0"/>
                        <a:t>06.00 – 09.00  Frukost</a:t>
                      </a:r>
                    </a:p>
                  </a:txBody>
                  <a:tcPr>
                    <a:solidFill>
                      <a:srgbClr val="FD3FB7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>
                    <a:solidFill>
                      <a:srgbClr val="FD3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746919"/>
                  </a:ext>
                </a:extLst>
              </a:tr>
              <a:tr h="304014">
                <a:tc>
                  <a:txBody>
                    <a:bodyPr/>
                    <a:lstStyle/>
                    <a:p>
                      <a:r>
                        <a:rPr lang="sv-SE" sz="1400" dirty="0"/>
                        <a:t>11.00 – 14.00  Lunch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Pastagratäng med kyckling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502798"/>
                  </a:ext>
                </a:extLst>
              </a:tr>
              <a:tr h="304014">
                <a:tc>
                  <a:txBody>
                    <a:bodyPr/>
                    <a:lstStyle/>
                    <a:p>
                      <a:r>
                        <a:rPr lang="sv-SE" sz="1400" dirty="0"/>
                        <a:t>17.00 – 20.00  Middag</a:t>
                      </a:r>
                    </a:p>
                  </a:txBody>
                  <a:tcPr>
                    <a:solidFill>
                      <a:srgbClr val="FD3F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Tacobuffé</a:t>
                      </a:r>
                    </a:p>
                  </a:txBody>
                  <a:tcPr>
                    <a:solidFill>
                      <a:srgbClr val="FD3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510608"/>
                  </a:ext>
                </a:extLst>
              </a:tr>
              <a:tr h="304014">
                <a:tc gridSpan="2">
                  <a:txBody>
                    <a:bodyPr/>
                    <a:lstStyle/>
                    <a:p>
                      <a:r>
                        <a:rPr lang="sv-SE" sz="1800" b="1" dirty="0"/>
                        <a:t>LÖRDAG 1 juli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847591"/>
                  </a:ext>
                </a:extLst>
              </a:tr>
              <a:tr h="304014">
                <a:tc>
                  <a:txBody>
                    <a:bodyPr/>
                    <a:lstStyle/>
                    <a:p>
                      <a:r>
                        <a:rPr lang="sv-SE" sz="1400" dirty="0"/>
                        <a:t>06.00 – 09.00  Frukost</a:t>
                      </a:r>
                    </a:p>
                  </a:txBody>
                  <a:tcPr>
                    <a:solidFill>
                      <a:srgbClr val="FD3FB7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>
                    <a:solidFill>
                      <a:srgbClr val="FD3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474570"/>
                  </a:ext>
                </a:extLst>
              </a:tr>
              <a:tr h="304014">
                <a:tc>
                  <a:txBody>
                    <a:bodyPr/>
                    <a:lstStyle/>
                    <a:p>
                      <a:r>
                        <a:rPr lang="sv-SE" sz="1400" dirty="0"/>
                        <a:t>11.00 – 14.00  Lunch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Köttbullar med kokt potatis och brunsås samt lingon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65009"/>
                  </a:ext>
                </a:extLst>
              </a:tr>
              <a:tr h="304014">
                <a:tc>
                  <a:txBody>
                    <a:bodyPr/>
                    <a:lstStyle/>
                    <a:p>
                      <a:r>
                        <a:rPr lang="sv-SE" sz="1400" dirty="0"/>
                        <a:t>17.00 – 20.00  </a:t>
                      </a:r>
                      <a:r>
                        <a:rPr lang="sv-SE" sz="1400" dirty="0" err="1"/>
                        <a:t>Middg</a:t>
                      </a:r>
                      <a:endParaRPr lang="sv-SE" sz="1400" dirty="0"/>
                    </a:p>
                  </a:txBody>
                  <a:tcPr>
                    <a:solidFill>
                      <a:srgbClr val="FD3F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Korvstroganoff med ris</a:t>
                      </a:r>
                    </a:p>
                  </a:txBody>
                  <a:tcPr>
                    <a:solidFill>
                      <a:srgbClr val="FD3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167627"/>
                  </a:ext>
                </a:extLst>
              </a:tr>
              <a:tr h="304014">
                <a:tc gridSpan="2">
                  <a:txBody>
                    <a:bodyPr/>
                    <a:lstStyle/>
                    <a:p>
                      <a:r>
                        <a:rPr lang="sv-SE" sz="1800" b="1" dirty="0"/>
                        <a:t>SÖNDAG 2 juli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76865"/>
                  </a:ext>
                </a:extLst>
              </a:tr>
              <a:tr h="304014">
                <a:tc>
                  <a:txBody>
                    <a:bodyPr/>
                    <a:lstStyle/>
                    <a:p>
                      <a:r>
                        <a:rPr lang="sv-SE" sz="1400" dirty="0"/>
                        <a:t>06.00 – 09.00  Frukost</a:t>
                      </a:r>
                    </a:p>
                  </a:txBody>
                  <a:tcPr>
                    <a:solidFill>
                      <a:srgbClr val="FD3FB7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>
                    <a:solidFill>
                      <a:srgbClr val="FD3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848215"/>
                  </a:ext>
                </a:extLst>
              </a:tr>
              <a:tr h="304014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703784"/>
                  </a:ext>
                </a:extLst>
              </a:tr>
              <a:tr h="304014"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rgbClr val="FD3FB7"/>
                          </a:solidFill>
                        </a:rPr>
                        <a:t>FRUKOST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28100"/>
                  </a:ext>
                </a:extLst>
              </a:tr>
              <a:tr h="304014">
                <a:tc gridSpan="2">
                  <a:txBody>
                    <a:bodyPr/>
                    <a:lstStyle/>
                    <a:p>
                      <a:r>
                        <a:rPr lang="sv-SE" sz="1400" dirty="0"/>
                        <a:t>Till frukost serveras följande:</a:t>
                      </a:r>
                    </a:p>
                    <a:p>
                      <a:r>
                        <a:rPr lang="sv-SE" sz="1400" dirty="0"/>
                        <a:t>Havregrynsgröt med tillbehör och </a:t>
                      </a:r>
                      <a:r>
                        <a:rPr lang="sv-SE" sz="1400" dirty="0" err="1"/>
                        <a:t>möjlk</a:t>
                      </a:r>
                      <a:r>
                        <a:rPr lang="sv-SE" sz="1400" dirty="0"/>
                        <a:t>.</a:t>
                      </a:r>
                    </a:p>
                    <a:p>
                      <a:r>
                        <a:rPr lang="sv-SE" sz="1400" dirty="0"/>
                        <a:t>Filmjölk med cornflakes och müsli.</a:t>
                      </a:r>
                    </a:p>
                    <a:p>
                      <a:r>
                        <a:rPr lang="sv-SE" sz="1400" dirty="0"/>
                        <a:t>Tillbehör: Kanel, Äppelmos m </a:t>
                      </a:r>
                      <a:r>
                        <a:rPr lang="sv-SE" sz="1400" dirty="0" err="1"/>
                        <a:t>m</a:t>
                      </a:r>
                      <a:endParaRPr lang="sv-SE" sz="1400" dirty="0"/>
                    </a:p>
                    <a:p>
                      <a:r>
                        <a:rPr lang="sv-SE" sz="1400" dirty="0"/>
                        <a:t>Mjukt och hårt bröd med pålägg: Smör, Ost, Ägg, Kaviar och Kalkon</a:t>
                      </a:r>
                    </a:p>
                    <a:p>
                      <a:r>
                        <a:rPr lang="sv-SE" sz="1400" dirty="0"/>
                        <a:t>Grönsaker: Sallad, Tomat, Gurka, Paprika.</a:t>
                      </a:r>
                    </a:p>
                    <a:p>
                      <a:r>
                        <a:rPr lang="sv-SE" sz="1400" dirty="0"/>
                        <a:t>Kaffe, te, </a:t>
                      </a:r>
                      <a:r>
                        <a:rPr lang="sv-SE" sz="1400" dirty="0" err="1"/>
                        <a:t>Oboy</a:t>
                      </a:r>
                      <a:r>
                        <a:rPr lang="sv-SE" sz="1400" dirty="0"/>
                        <a:t> samt juice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09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310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DEDCD5BB-F4A3-451F-8135-207A065AF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D3FB7"/>
              </a:solidFill>
              <a:latin typeface="Scania Office" panose="00000500000000000000" pitchFamily="2" charset="0"/>
            </a:endParaRP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D3FB7"/>
                </a:solidFill>
                <a:latin typeface="Scania Office" panose="00000500000000000000" pitchFamily="2" charset="0"/>
              </a:rPr>
              <a:t>Cupinformation</a:t>
            </a:r>
            <a:endParaRPr lang="en-US" dirty="0">
              <a:solidFill>
                <a:srgbClr val="FD3FB7"/>
              </a:solidFill>
              <a:latin typeface="Scania Office" panose="00000500000000000000" pitchFamily="2" charset="0"/>
            </a:endParaRP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D3FB7"/>
                </a:solidFill>
                <a:latin typeface="Scania Office" panose="00000500000000000000" pitchFamily="2" charset="0"/>
              </a:rPr>
              <a:t>Ekonomi</a:t>
            </a: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D3FB7"/>
                </a:solidFill>
                <a:latin typeface="Scania Office" panose="00000500000000000000" pitchFamily="2" charset="0"/>
              </a:rPr>
              <a:t>Deltagande</a:t>
            </a:r>
            <a:endParaRPr lang="en-US" dirty="0">
              <a:solidFill>
                <a:srgbClr val="FD3FB7"/>
              </a:solidFill>
              <a:latin typeface="Scania Office" panose="00000500000000000000" pitchFamily="2" charset="0"/>
            </a:endParaRP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D3FB7"/>
                </a:solidFill>
                <a:latin typeface="Scania Office" panose="00000500000000000000" pitchFamily="2" charset="0"/>
              </a:rPr>
              <a:t>Transporter</a:t>
            </a: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D3FB7"/>
                </a:solidFill>
                <a:latin typeface="Scania Office" panose="00000500000000000000" pitchFamily="2" charset="0"/>
              </a:rPr>
              <a:t>Övriga</a:t>
            </a:r>
            <a:r>
              <a:rPr lang="en-US" dirty="0">
                <a:solidFill>
                  <a:srgbClr val="FD3FB7"/>
                </a:solidFill>
                <a:latin typeface="Scania Office" panose="00000500000000000000" pitchFamily="2" charset="0"/>
              </a:rPr>
              <a:t> </a:t>
            </a:r>
            <a:r>
              <a:rPr lang="en-US" dirty="0" err="1">
                <a:solidFill>
                  <a:srgbClr val="FD3FB7"/>
                </a:solidFill>
                <a:latin typeface="Scania Office" panose="00000500000000000000" pitchFamily="2" charset="0"/>
              </a:rPr>
              <a:t>frågor</a:t>
            </a:r>
            <a:endParaRPr lang="en-US" dirty="0">
              <a:solidFill>
                <a:srgbClr val="FD3FB7"/>
              </a:solidFill>
              <a:latin typeface="Scania Office" panose="00000500000000000000" pitchFamily="2" charset="0"/>
            </a:endParaRP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D3FB7"/>
                </a:solidFill>
                <a:latin typeface="Scania Office" panose="00000500000000000000" pitchFamily="2" charset="0"/>
              </a:rPr>
              <a:t>Summering</a:t>
            </a:r>
          </a:p>
        </p:txBody>
      </p:sp>
      <p:pic>
        <p:nvPicPr>
          <p:cNvPr id="9" name="Bildobjekt 8" descr="Serier och resultat - Vagnhärads SK - Fotboll - IdrottOnline Klubb">
            <a:extLst>
              <a:ext uri="{FF2B5EF4-FFF2-40B4-BE49-F238E27FC236}">
                <a16:creationId xmlns:a16="http://schemas.microsoft.com/office/drawing/2014/main" id="{7E1F5AE6-D58E-4129-B8D9-16D957B8575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D30315-9FFD-F9D7-1577-39513C8DFE90}"/>
              </a:ext>
            </a:extLst>
          </p:cNvPr>
          <p:cNvSpPr/>
          <p:nvPr/>
        </p:nvSpPr>
        <p:spPr>
          <a:xfrm>
            <a:off x="0" y="0"/>
            <a:ext cx="3630440" cy="6858000"/>
          </a:xfrm>
          <a:prstGeom prst="rect">
            <a:avLst/>
          </a:prstGeom>
          <a:solidFill>
            <a:srgbClr val="B70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E1D48EA-AF6F-42E9-B355-1BA5D87C6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707" y="800100"/>
            <a:ext cx="3282696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40977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Serier och resultat - Vagnhärads SK - Fotboll - IdrottOnline Klubb">
            <a:extLst>
              <a:ext uri="{FF2B5EF4-FFF2-40B4-BE49-F238E27FC236}">
                <a16:creationId xmlns:a16="http://schemas.microsoft.com/office/drawing/2014/main" id="{EC462778-A943-4C92-A4BC-C7BA14A11C1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14D3E8B-6AB2-9E92-02B9-13942C1C2EC4}"/>
              </a:ext>
            </a:extLst>
          </p:cNvPr>
          <p:cNvSpPr txBox="1">
            <a:spLocks/>
          </p:cNvSpPr>
          <p:nvPr/>
        </p:nvSpPr>
        <p:spPr>
          <a:xfrm>
            <a:off x="11057293" y="1122363"/>
            <a:ext cx="1021655" cy="314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1400" dirty="0">
                <a:solidFill>
                  <a:srgbClr val="FFFFFF"/>
                </a:solidFill>
              </a:rPr>
              <a:t>2024-04-16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962FF-DDCA-BFAF-F69A-20170DA284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47" b="6764"/>
          <a:stretch/>
        </p:blipFill>
        <p:spPr>
          <a:xfrm>
            <a:off x="3254188" y="1694330"/>
            <a:ext cx="5683624" cy="4580332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C64A0615-F831-FCB4-3958-47484F69E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39" y="81980"/>
            <a:ext cx="6772787" cy="119003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l" defTabSz="914400"/>
            <a:r>
              <a:rPr lang="en-US" dirty="0" err="1">
                <a:solidFill>
                  <a:srgbClr val="FFFFFF"/>
                </a:solidFill>
              </a:rPr>
              <a:t>Lagindelning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33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Serier och resultat - Vagnhärads SK - Fotboll - IdrottOnline Klubb">
            <a:extLst>
              <a:ext uri="{FF2B5EF4-FFF2-40B4-BE49-F238E27FC236}">
                <a16:creationId xmlns:a16="http://schemas.microsoft.com/office/drawing/2014/main" id="{EC462778-A943-4C92-A4BC-C7BA14A11C1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14D3E8B-6AB2-9E92-02B9-13942C1C2EC4}"/>
              </a:ext>
            </a:extLst>
          </p:cNvPr>
          <p:cNvSpPr txBox="1">
            <a:spLocks/>
          </p:cNvSpPr>
          <p:nvPr/>
        </p:nvSpPr>
        <p:spPr>
          <a:xfrm>
            <a:off x="11057293" y="1122363"/>
            <a:ext cx="1021655" cy="314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1400" dirty="0">
                <a:solidFill>
                  <a:srgbClr val="FFFFFF"/>
                </a:solidFill>
              </a:rPr>
              <a:t>2024-04-16</a:t>
            </a:r>
          </a:p>
        </p:txBody>
      </p:sp>
      <p:sp>
        <p:nvSpPr>
          <p:cNvPr id="2" name="Underrubrik 2">
            <a:extLst>
              <a:ext uri="{FF2B5EF4-FFF2-40B4-BE49-F238E27FC236}">
                <a16:creationId xmlns:a16="http://schemas.microsoft.com/office/drawing/2014/main" id="{EE9F331E-2ECC-E42C-7AB4-AB775CA67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3809" y="2016833"/>
            <a:ext cx="5162614" cy="447680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Scania Office" panose="00000500000000000000" pitchFamily="2" charset="0"/>
              </a:rPr>
              <a:t>Säsongen</a:t>
            </a:r>
            <a:r>
              <a:rPr lang="en-US" dirty="0">
                <a:latin typeface="Scania Office" panose="00000500000000000000" pitchFamily="2" charset="0"/>
              </a:rPr>
              <a:t> </a:t>
            </a:r>
            <a:r>
              <a:rPr lang="en-US" dirty="0" err="1">
                <a:latin typeface="Scania Office" panose="00000500000000000000" pitchFamily="2" charset="0"/>
              </a:rPr>
              <a:t>har</a:t>
            </a:r>
            <a:r>
              <a:rPr lang="en-US" dirty="0">
                <a:latin typeface="Scania Office" panose="00000500000000000000" pitchFamily="2" charset="0"/>
              </a:rPr>
              <a:t> </a:t>
            </a:r>
            <a:r>
              <a:rPr lang="en-US" dirty="0" err="1">
                <a:latin typeface="Scania Office" panose="00000500000000000000" pitchFamily="2" charset="0"/>
              </a:rPr>
              <a:t>startat</a:t>
            </a:r>
            <a:endParaRPr lang="en-US" dirty="0">
              <a:latin typeface="Scania Office" panose="00000500000000000000" pitchFamily="2" charset="0"/>
            </a:endParaRP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cania Office" panose="00000500000000000000" pitchFamily="2" charset="0"/>
              </a:rPr>
              <a:t>Nya </a:t>
            </a:r>
            <a:r>
              <a:rPr lang="en-US" dirty="0" err="1">
                <a:latin typeface="Scania Office" panose="00000500000000000000" pitchFamily="2" charset="0"/>
              </a:rPr>
              <a:t>matchkläder</a:t>
            </a:r>
            <a:endParaRPr lang="en-US" dirty="0">
              <a:latin typeface="Scania Office" panose="00000500000000000000" pitchFamily="2" charset="0"/>
            </a:endParaRP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cania Office" panose="00000500000000000000" pitchFamily="2" charset="0"/>
              </a:rPr>
              <a:t>Ekonomi</a:t>
            </a: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Scania Office" panose="00000500000000000000" pitchFamily="2" charset="0"/>
              </a:rPr>
              <a:t>Dalecarlia</a:t>
            </a:r>
            <a:r>
              <a:rPr lang="en-US" dirty="0">
                <a:latin typeface="Scania Office" panose="00000500000000000000" pitchFamily="2" charset="0"/>
              </a:rPr>
              <a:t> Cup 2024</a:t>
            </a: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Scania Office" panose="00000500000000000000" pitchFamily="2" charset="0"/>
              </a:rPr>
              <a:t>Lagindelning</a:t>
            </a:r>
            <a:r>
              <a:rPr lang="en-US" dirty="0">
                <a:latin typeface="Scania Office" panose="00000500000000000000" pitchFamily="2" charset="0"/>
              </a:rPr>
              <a:t> </a:t>
            </a:r>
            <a:r>
              <a:rPr lang="en-US" dirty="0" err="1">
                <a:latin typeface="Scania Office" panose="00000500000000000000" pitchFamily="2" charset="0"/>
              </a:rPr>
              <a:t>våren</a:t>
            </a:r>
            <a:r>
              <a:rPr lang="en-US" dirty="0">
                <a:latin typeface="Scania Office" panose="00000500000000000000" pitchFamily="2" charset="0"/>
              </a:rPr>
              <a:t> 2024</a:t>
            </a: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Scania Office" panose="00000500000000000000" pitchFamily="2" charset="0"/>
              </a:rPr>
              <a:t>Övriga</a:t>
            </a:r>
            <a:r>
              <a:rPr lang="en-US" dirty="0">
                <a:latin typeface="Scania Office" panose="00000500000000000000" pitchFamily="2" charset="0"/>
              </a:rPr>
              <a:t> </a:t>
            </a:r>
            <a:r>
              <a:rPr lang="en-US" dirty="0" err="1">
                <a:latin typeface="Scania Office" panose="00000500000000000000" pitchFamily="2" charset="0"/>
              </a:rPr>
              <a:t>frågor</a:t>
            </a:r>
            <a:endParaRPr lang="en-US" dirty="0">
              <a:latin typeface="Scania Office" panose="00000500000000000000" pitchFamily="2" charset="0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580365AA-D90B-F478-D00C-E22070C70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013" y="364367"/>
            <a:ext cx="4277032" cy="1190033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05760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Serier och resultat - Vagnhärads SK - Fotboll - IdrottOnline Klubb">
            <a:extLst>
              <a:ext uri="{FF2B5EF4-FFF2-40B4-BE49-F238E27FC236}">
                <a16:creationId xmlns:a16="http://schemas.microsoft.com/office/drawing/2014/main" id="{EC462778-A943-4C92-A4BC-C7BA14A11C1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14D3E8B-6AB2-9E92-02B9-13942C1C2EC4}"/>
              </a:ext>
            </a:extLst>
          </p:cNvPr>
          <p:cNvSpPr txBox="1">
            <a:spLocks/>
          </p:cNvSpPr>
          <p:nvPr/>
        </p:nvSpPr>
        <p:spPr>
          <a:xfrm>
            <a:off x="11057293" y="1122363"/>
            <a:ext cx="1021655" cy="314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1400" dirty="0">
                <a:solidFill>
                  <a:srgbClr val="FFFFFF"/>
                </a:solidFill>
              </a:rPr>
              <a:t>2024-04-16</a:t>
            </a:r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C38D66EF-823E-B50A-4C37-3D318FE0F1C6}"/>
              </a:ext>
            </a:extLst>
          </p:cNvPr>
          <p:cNvSpPr/>
          <p:nvPr/>
        </p:nvSpPr>
        <p:spPr>
          <a:xfrm>
            <a:off x="438217" y="653415"/>
            <a:ext cx="5033914" cy="8295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chemeClr val="bg1"/>
                </a:solidFill>
              </a:rPr>
              <a:t>LAG SVART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Joakim &amp; Roland</a:t>
            </a:r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876D1E51-EAE6-E6B5-52BF-113F94C3839B}"/>
              </a:ext>
            </a:extLst>
          </p:cNvPr>
          <p:cNvSpPr/>
          <p:nvPr/>
        </p:nvSpPr>
        <p:spPr>
          <a:xfrm>
            <a:off x="5810509" y="654148"/>
            <a:ext cx="5033914" cy="8295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chemeClr val="bg1"/>
                </a:solidFill>
              </a:rPr>
              <a:t>LAG VIT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Erica &amp; Tobias</a:t>
            </a:r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BC2CD306-8102-504E-3213-71FE0E4B4322}"/>
              </a:ext>
            </a:extLst>
          </p:cNvPr>
          <p:cNvSpPr/>
          <p:nvPr/>
        </p:nvSpPr>
        <p:spPr>
          <a:xfrm>
            <a:off x="438217" y="1721609"/>
            <a:ext cx="5033914" cy="47546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42F24F7A-0A9D-089D-92AB-88C7ACB0AD57}"/>
              </a:ext>
            </a:extLst>
          </p:cNvPr>
          <p:cNvSpPr/>
          <p:nvPr/>
        </p:nvSpPr>
        <p:spPr>
          <a:xfrm>
            <a:off x="5851336" y="1721609"/>
            <a:ext cx="5033914" cy="47546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7" name="Rektangel 15">
            <a:extLst>
              <a:ext uri="{FF2B5EF4-FFF2-40B4-BE49-F238E27FC236}">
                <a16:creationId xmlns:a16="http://schemas.microsoft.com/office/drawing/2014/main" id="{CA3766DC-3474-8C75-F3D0-FEAE10A4EC78}"/>
              </a:ext>
            </a:extLst>
          </p:cNvPr>
          <p:cNvSpPr/>
          <p:nvPr/>
        </p:nvSpPr>
        <p:spPr>
          <a:xfrm>
            <a:off x="2458426" y="3108846"/>
            <a:ext cx="1498601" cy="414652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Ludvig E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68" name="Rektangel 16">
            <a:extLst>
              <a:ext uri="{FF2B5EF4-FFF2-40B4-BE49-F238E27FC236}">
                <a16:creationId xmlns:a16="http://schemas.microsoft.com/office/drawing/2014/main" id="{B767AACF-692F-EBFC-7B1F-A0EE75485D48}"/>
              </a:ext>
            </a:extLst>
          </p:cNvPr>
          <p:cNvSpPr/>
          <p:nvPr/>
        </p:nvSpPr>
        <p:spPr>
          <a:xfrm>
            <a:off x="758801" y="3336757"/>
            <a:ext cx="149860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Célestin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69" name="Rektangel 21">
            <a:extLst>
              <a:ext uri="{FF2B5EF4-FFF2-40B4-BE49-F238E27FC236}">
                <a16:creationId xmlns:a16="http://schemas.microsoft.com/office/drawing/2014/main" id="{088D1429-51A2-4E62-0DB6-B428B79DB733}"/>
              </a:ext>
            </a:extLst>
          </p:cNvPr>
          <p:cNvSpPr/>
          <p:nvPr/>
        </p:nvSpPr>
        <p:spPr>
          <a:xfrm>
            <a:off x="2458425" y="2075912"/>
            <a:ext cx="149860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Ermias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70" name="Rektangel 23">
            <a:extLst>
              <a:ext uri="{FF2B5EF4-FFF2-40B4-BE49-F238E27FC236}">
                <a16:creationId xmlns:a16="http://schemas.microsoft.com/office/drawing/2014/main" id="{BE59180D-AEDF-C285-C36C-CFB3E6552A45}"/>
              </a:ext>
            </a:extLst>
          </p:cNvPr>
          <p:cNvSpPr/>
          <p:nvPr/>
        </p:nvSpPr>
        <p:spPr>
          <a:xfrm>
            <a:off x="528550" y="2438851"/>
            <a:ext cx="149860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Ludvig G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71" name="Rektangel 25">
            <a:extLst>
              <a:ext uri="{FF2B5EF4-FFF2-40B4-BE49-F238E27FC236}">
                <a16:creationId xmlns:a16="http://schemas.microsoft.com/office/drawing/2014/main" id="{0C6789EA-E714-3A09-88BF-D3280B0869C6}"/>
              </a:ext>
            </a:extLst>
          </p:cNvPr>
          <p:cNvSpPr/>
          <p:nvPr/>
        </p:nvSpPr>
        <p:spPr>
          <a:xfrm>
            <a:off x="3795285" y="2653246"/>
            <a:ext cx="149860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Olle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72" name="Rektangel 26">
            <a:extLst>
              <a:ext uri="{FF2B5EF4-FFF2-40B4-BE49-F238E27FC236}">
                <a16:creationId xmlns:a16="http://schemas.microsoft.com/office/drawing/2014/main" id="{43FCC199-9799-81E7-851B-23007BDEEDAE}"/>
              </a:ext>
            </a:extLst>
          </p:cNvPr>
          <p:cNvSpPr/>
          <p:nvPr/>
        </p:nvSpPr>
        <p:spPr>
          <a:xfrm>
            <a:off x="3590498" y="5793906"/>
            <a:ext cx="1487097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Charlie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73" name="Rektangel 32">
            <a:extLst>
              <a:ext uri="{FF2B5EF4-FFF2-40B4-BE49-F238E27FC236}">
                <a16:creationId xmlns:a16="http://schemas.microsoft.com/office/drawing/2014/main" id="{E89BFFA5-280B-0325-20AE-0EE059B85731}"/>
              </a:ext>
            </a:extLst>
          </p:cNvPr>
          <p:cNvSpPr/>
          <p:nvPr/>
        </p:nvSpPr>
        <p:spPr>
          <a:xfrm>
            <a:off x="3528833" y="3762133"/>
            <a:ext cx="149860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Walter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74" name="Rektangel 34">
            <a:extLst>
              <a:ext uri="{FF2B5EF4-FFF2-40B4-BE49-F238E27FC236}">
                <a16:creationId xmlns:a16="http://schemas.microsoft.com/office/drawing/2014/main" id="{97DF527D-D012-BA0F-5204-B1A98E8CB4A7}"/>
              </a:ext>
            </a:extLst>
          </p:cNvPr>
          <p:cNvSpPr/>
          <p:nvPr/>
        </p:nvSpPr>
        <p:spPr>
          <a:xfrm>
            <a:off x="783915" y="5629887"/>
            <a:ext cx="149860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Josef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75" name="Rektangel 36">
            <a:extLst>
              <a:ext uri="{FF2B5EF4-FFF2-40B4-BE49-F238E27FC236}">
                <a16:creationId xmlns:a16="http://schemas.microsoft.com/office/drawing/2014/main" id="{C7C293FF-B371-8AC3-37A9-EABA18DFC560}"/>
              </a:ext>
            </a:extLst>
          </p:cNvPr>
          <p:cNvSpPr/>
          <p:nvPr/>
        </p:nvSpPr>
        <p:spPr>
          <a:xfrm>
            <a:off x="729344" y="4213693"/>
            <a:ext cx="149860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Alexander K</a:t>
            </a:r>
            <a:endParaRPr lang="sv-SE" sz="11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76" name="Rektangel 31">
            <a:extLst>
              <a:ext uri="{FF2B5EF4-FFF2-40B4-BE49-F238E27FC236}">
                <a16:creationId xmlns:a16="http://schemas.microsoft.com/office/drawing/2014/main" id="{BA94ACD2-963E-9513-E1EE-652FB2F442BA}"/>
              </a:ext>
            </a:extLst>
          </p:cNvPr>
          <p:cNvSpPr/>
          <p:nvPr/>
        </p:nvSpPr>
        <p:spPr>
          <a:xfrm>
            <a:off x="1306750" y="4904273"/>
            <a:ext cx="147114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Nelson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77" name="Rektangel 14">
            <a:extLst>
              <a:ext uri="{FF2B5EF4-FFF2-40B4-BE49-F238E27FC236}">
                <a16:creationId xmlns:a16="http://schemas.microsoft.com/office/drawing/2014/main" id="{155DAF60-0E42-3F4E-C4ED-F799A8C3D10E}"/>
              </a:ext>
            </a:extLst>
          </p:cNvPr>
          <p:cNvSpPr/>
          <p:nvPr/>
        </p:nvSpPr>
        <p:spPr>
          <a:xfrm>
            <a:off x="3283540" y="5111599"/>
            <a:ext cx="149860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Viktor E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78" name="Rektangel 20">
            <a:extLst>
              <a:ext uri="{FF2B5EF4-FFF2-40B4-BE49-F238E27FC236}">
                <a16:creationId xmlns:a16="http://schemas.microsoft.com/office/drawing/2014/main" id="{65B0544E-AD0D-8AE3-2E92-2979C28FBD75}"/>
              </a:ext>
            </a:extLst>
          </p:cNvPr>
          <p:cNvSpPr/>
          <p:nvPr/>
        </p:nvSpPr>
        <p:spPr>
          <a:xfrm>
            <a:off x="3020074" y="4387938"/>
            <a:ext cx="1477158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Vincent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79" name="Rektangel 27">
            <a:extLst>
              <a:ext uri="{FF2B5EF4-FFF2-40B4-BE49-F238E27FC236}">
                <a16:creationId xmlns:a16="http://schemas.microsoft.com/office/drawing/2014/main" id="{094A3565-27F4-B302-543E-55500BE13FED}"/>
              </a:ext>
            </a:extLst>
          </p:cNvPr>
          <p:cNvSpPr/>
          <p:nvPr/>
        </p:nvSpPr>
        <p:spPr>
          <a:xfrm>
            <a:off x="6853911" y="4595264"/>
            <a:ext cx="1498601" cy="414652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Majus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80" name="Rektangel 17">
            <a:extLst>
              <a:ext uri="{FF2B5EF4-FFF2-40B4-BE49-F238E27FC236}">
                <a16:creationId xmlns:a16="http://schemas.microsoft.com/office/drawing/2014/main" id="{97EE0A37-E269-2CAE-E891-3C8085B0CACA}"/>
              </a:ext>
            </a:extLst>
          </p:cNvPr>
          <p:cNvSpPr/>
          <p:nvPr/>
        </p:nvSpPr>
        <p:spPr>
          <a:xfrm>
            <a:off x="8562747" y="3772375"/>
            <a:ext cx="149860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Ludvig S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81" name="Rektangel 18">
            <a:extLst>
              <a:ext uri="{FF2B5EF4-FFF2-40B4-BE49-F238E27FC236}">
                <a16:creationId xmlns:a16="http://schemas.microsoft.com/office/drawing/2014/main" id="{6BF09974-EF56-F464-F59D-BC9D0453FA9D}"/>
              </a:ext>
            </a:extLst>
          </p:cNvPr>
          <p:cNvSpPr/>
          <p:nvPr/>
        </p:nvSpPr>
        <p:spPr>
          <a:xfrm>
            <a:off x="9087536" y="3068228"/>
            <a:ext cx="149860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Wide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82" name="Rektangel 19">
            <a:extLst>
              <a:ext uri="{FF2B5EF4-FFF2-40B4-BE49-F238E27FC236}">
                <a16:creationId xmlns:a16="http://schemas.microsoft.com/office/drawing/2014/main" id="{10DACA8D-5C1B-DAB9-70B9-AC199015A356}"/>
              </a:ext>
            </a:extLst>
          </p:cNvPr>
          <p:cNvSpPr/>
          <p:nvPr/>
        </p:nvSpPr>
        <p:spPr>
          <a:xfrm>
            <a:off x="6407038" y="5944963"/>
            <a:ext cx="149860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Alfred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83" name="Rektangel 28">
            <a:extLst>
              <a:ext uri="{FF2B5EF4-FFF2-40B4-BE49-F238E27FC236}">
                <a16:creationId xmlns:a16="http://schemas.microsoft.com/office/drawing/2014/main" id="{D2B5BF60-6BA3-9B45-B48A-7F47B8CC6EE4}"/>
              </a:ext>
            </a:extLst>
          </p:cNvPr>
          <p:cNvSpPr/>
          <p:nvPr/>
        </p:nvSpPr>
        <p:spPr>
          <a:xfrm>
            <a:off x="8463089" y="5083490"/>
            <a:ext cx="149860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Emil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84" name="Rektangel 30">
            <a:extLst>
              <a:ext uri="{FF2B5EF4-FFF2-40B4-BE49-F238E27FC236}">
                <a16:creationId xmlns:a16="http://schemas.microsoft.com/office/drawing/2014/main" id="{57416C1C-80E5-1281-CD24-00F52571E1C2}"/>
              </a:ext>
            </a:extLst>
          </p:cNvPr>
          <p:cNvSpPr/>
          <p:nvPr/>
        </p:nvSpPr>
        <p:spPr>
          <a:xfrm>
            <a:off x="6774885" y="3181344"/>
            <a:ext cx="149860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Collin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85" name="Rektangel 37">
            <a:extLst>
              <a:ext uri="{FF2B5EF4-FFF2-40B4-BE49-F238E27FC236}">
                <a16:creationId xmlns:a16="http://schemas.microsoft.com/office/drawing/2014/main" id="{CF390A2C-6609-4210-338D-F136955AFE32}"/>
              </a:ext>
            </a:extLst>
          </p:cNvPr>
          <p:cNvSpPr/>
          <p:nvPr/>
        </p:nvSpPr>
        <p:spPr>
          <a:xfrm>
            <a:off x="6368726" y="3941977"/>
            <a:ext cx="149860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Michael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86" name="Rektangel 38">
            <a:extLst>
              <a:ext uri="{FF2B5EF4-FFF2-40B4-BE49-F238E27FC236}">
                <a16:creationId xmlns:a16="http://schemas.microsoft.com/office/drawing/2014/main" id="{EA81EA22-1366-3185-A916-D007822825A6}"/>
              </a:ext>
            </a:extLst>
          </p:cNvPr>
          <p:cNvSpPr/>
          <p:nvPr/>
        </p:nvSpPr>
        <p:spPr>
          <a:xfrm>
            <a:off x="9077429" y="5824785"/>
            <a:ext cx="149860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Oliver K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87" name="Rektangel 38">
            <a:extLst>
              <a:ext uri="{FF2B5EF4-FFF2-40B4-BE49-F238E27FC236}">
                <a16:creationId xmlns:a16="http://schemas.microsoft.com/office/drawing/2014/main" id="{937223EF-A006-B5C3-5F22-03142EEF6F81}"/>
              </a:ext>
            </a:extLst>
          </p:cNvPr>
          <p:cNvSpPr/>
          <p:nvPr/>
        </p:nvSpPr>
        <p:spPr>
          <a:xfrm>
            <a:off x="6194274" y="2457237"/>
            <a:ext cx="149860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Gustav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88" name="Rektangel 29">
            <a:extLst>
              <a:ext uri="{FF2B5EF4-FFF2-40B4-BE49-F238E27FC236}">
                <a16:creationId xmlns:a16="http://schemas.microsoft.com/office/drawing/2014/main" id="{5F33C6AE-2818-A23D-2DFB-73AFB6894895}"/>
              </a:ext>
            </a:extLst>
          </p:cNvPr>
          <p:cNvSpPr/>
          <p:nvPr/>
        </p:nvSpPr>
        <p:spPr>
          <a:xfrm>
            <a:off x="6025585" y="5261687"/>
            <a:ext cx="1498601" cy="40259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Elias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89" name="Rektangel 33">
            <a:extLst>
              <a:ext uri="{FF2B5EF4-FFF2-40B4-BE49-F238E27FC236}">
                <a16:creationId xmlns:a16="http://schemas.microsoft.com/office/drawing/2014/main" id="{2C4D21AD-8299-77DA-9B8E-E1D7DC4D7071}"/>
              </a:ext>
            </a:extLst>
          </p:cNvPr>
          <p:cNvSpPr/>
          <p:nvPr/>
        </p:nvSpPr>
        <p:spPr>
          <a:xfrm>
            <a:off x="8609605" y="2206519"/>
            <a:ext cx="149860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Oliver H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090" name="Rektangel 17">
            <a:extLst>
              <a:ext uri="{FF2B5EF4-FFF2-40B4-BE49-F238E27FC236}">
                <a16:creationId xmlns:a16="http://schemas.microsoft.com/office/drawing/2014/main" id="{160C27D8-F143-CE67-24D8-624EA5D7D7CF}"/>
              </a:ext>
            </a:extLst>
          </p:cNvPr>
          <p:cNvSpPr/>
          <p:nvPr/>
        </p:nvSpPr>
        <p:spPr>
          <a:xfrm>
            <a:off x="9087536" y="4479262"/>
            <a:ext cx="1498601" cy="414652"/>
          </a:xfrm>
          <a:prstGeom prst="rect">
            <a:avLst/>
          </a:prstGeom>
          <a:solidFill>
            <a:srgbClr val="00B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Leo</a:t>
            </a:r>
            <a:endParaRPr lang="sv-SE" sz="11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358037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" grpId="0" animBg="1"/>
      <p:bldP spid="1064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Ängby IF">
            <a:extLst>
              <a:ext uri="{FF2B5EF4-FFF2-40B4-BE49-F238E27FC236}">
                <a16:creationId xmlns:a16="http://schemas.microsoft.com/office/drawing/2014/main" id="{E54DC64C-7B55-B8DB-FF93-44C1149E3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3"/>
          <a:stretch/>
        </p:blipFill>
        <p:spPr bwMode="auto">
          <a:xfrm>
            <a:off x="-1" y="-1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 descr="Serier och resultat - Vagnhärads SK - Fotboll - IdrottOnline Klubb">
            <a:extLst>
              <a:ext uri="{FF2B5EF4-FFF2-40B4-BE49-F238E27FC236}">
                <a16:creationId xmlns:a16="http://schemas.microsoft.com/office/drawing/2014/main" id="{EC462778-A943-4C92-A4BC-C7BA14A11C1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14D3E8B-6AB2-9E92-02B9-13942C1C2EC4}"/>
              </a:ext>
            </a:extLst>
          </p:cNvPr>
          <p:cNvSpPr txBox="1">
            <a:spLocks/>
          </p:cNvSpPr>
          <p:nvPr/>
        </p:nvSpPr>
        <p:spPr>
          <a:xfrm>
            <a:off x="11057293" y="1122363"/>
            <a:ext cx="1021655" cy="314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1400" dirty="0">
                <a:solidFill>
                  <a:schemeClr val="bg1"/>
                </a:solidFill>
              </a:rPr>
              <a:t>2024-04-16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CFBE53-36C9-938C-704D-534311CF0091}"/>
              </a:ext>
            </a:extLst>
          </p:cNvPr>
          <p:cNvSpPr txBox="1"/>
          <p:nvPr/>
        </p:nvSpPr>
        <p:spPr>
          <a:xfrm>
            <a:off x="4905056" y="5334504"/>
            <a:ext cx="6911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dirty="0"/>
              <a:t>Tack för visat intresse</a:t>
            </a:r>
          </a:p>
        </p:txBody>
      </p:sp>
    </p:spTree>
    <p:extLst>
      <p:ext uri="{BB962C8B-B14F-4D97-AF65-F5344CB8AC3E}">
        <p14:creationId xmlns:p14="http://schemas.microsoft.com/office/powerpoint/2010/main" val="3834299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äsongsstart nu på lördag! | Nödinge SK Fotboll P10">
            <a:extLst>
              <a:ext uri="{FF2B5EF4-FFF2-40B4-BE49-F238E27FC236}">
                <a16:creationId xmlns:a16="http://schemas.microsoft.com/office/drawing/2014/main" id="{DF4D94AE-8517-9D4D-5ADA-5A9B5704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4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 descr="Serier och resultat - Vagnhärads SK - Fotboll - IdrottOnline Klubb">
            <a:extLst>
              <a:ext uri="{FF2B5EF4-FFF2-40B4-BE49-F238E27FC236}">
                <a16:creationId xmlns:a16="http://schemas.microsoft.com/office/drawing/2014/main" id="{EC462778-A943-4C92-A4BC-C7BA14A11C1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14D3E8B-6AB2-9E92-02B9-13942C1C2EC4}"/>
              </a:ext>
            </a:extLst>
          </p:cNvPr>
          <p:cNvSpPr txBox="1">
            <a:spLocks/>
          </p:cNvSpPr>
          <p:nvPr/>
        </p:nvSpPr>
        <p:spPr>
          <a:xfrm>
            <a:off x="11057293" y="1122363"/>
            <a:ext cx="1021655" cy="314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1400" dirty="0">
                <a:solidFill>
                  <a:srgbClr val="FFFFFF"/>
                </a:solidFill>
              </a:rPr>
              <a:t>2024-04-16</a:t>
            </a:r>
          </a:p>
        </p:txBody>
      </p:sp>
    </p:spTree>
    <p:extLst>
      <p:ext uri="{BB962C8B-B14F-4D97-AF65-F5344CB8AC3E}">
        <p14:creationId xmlns:p14="http://schemas.microsoft.com/office/powerpoint/2010/main" val="3262930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Serier och resultat - Vagnhärads SK - Fotboll - IdrottOnline Klubb">
            <a:extLst>
              <a:ext uri="{FF2B5EF4-FFF2-40B4-BE49-F238E27FC236}">
                <a16:creationId xmlns:a16="http://schemas.microsoft.com/office/drawing/2014/main" id="{EC462778-A943-4C92-A4BC-C7BA14A11C1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14D3E8B-6AB2-9E92-02B9-13942C1C2EC4}"/>
              </a:ext>
            </a:extLst>
          </p:cNvPr>
          <p:cNvSpPr txBox="1">
            <a:spLocks/>
          </p:cNvSpPr>
          <p:nvPr/>
        </p:nvSpPr>
        <p:spPr>
          <a:xfrm>
            <a:off x="11057293" y="1122363"/>
            <a:ext cx="1021655" cy="314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1400" dirty="0">
                <a:solidFill>
                  <a:srgbClr val="FFFFFF"/>
                </a:solidFill>
              </a:rPr>
              <a:t>2024-04-16</a:t>
            </a:r>
          </a:p>
        </p:txBody>
      </p:sp>
      <p:sp>
        <p:nvSpPr>
          <p:cNvPr id="2" name="Underrubrik 2">
            <a:extLst>
              <a:ext uri="{FF2B5EF4-FFF2-40B4-BE49-F238E27FC236}">
                <a16:creationId xmlns:a16="http://schemas.microsoft.com/office/drawing/2014/main" id="{6FB8898C-DC4A-F6F8-502D-82B2A6E38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3809" y="2016833"/>
            <a:ext cx="5162614" cy="447680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Scania Office" panose="00000500000000000000" pitchFamily="2" charset="0"/>
              </a:rPr>
              <a:t>Tillbakablick</a:t>
            </a:r>
            <a:endParaRPr lang="en-US" dirty="0">
              <a:latin typeface="Scania Office" panose="00000500000000000000" pitchFamily="2" charset="0"/>
            </a:endParaRP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cania Office" panose="00000500000000000000" pitchFamily="2" charset="0"/>
              </a:rPr>
              <a:t>TVSK </a:t>
            </a:r>
            <a:r>
              <a:rPr lang="en-US" dirty="0" err="1">
                <a:latin typeface="Scania Office" panose="00000500000000000000" pitchFamily="2" charset="0"/>
              </a:rPr>
              <a:t>Spelautbildningsplan</a:t>
            </a:r>
            <a:endParaRPr lang="en-US" dirty="0">
              <a:latin typeface="Scania Office" panose="00000500000000000000" pitchFamily="2" charset="0"/>
            </a:endParaRP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Scania Office" panose="00000500000000000000" pitchFamily="2" charset="0"/>
              </a:rPr>
              <a:t>Träningsdagar</a:t>
            </a:r>
            <a:r>
              <a:rPr lang="en-US" dirty="0">
                <a:latin typeface="Scania Office" panose="00000500000000000000" pitchFamily="2" charset="0"/>
              </a:rPr>
              <a:t> </a:t>
            </a:r>
            <a:r>
              <a:rPr lang="en-US" dirty="0" err="1">
                <a:latin typeface="Scania Office" panose="00000500000000000000" pitchFamily="2" charset="0"/>
              </a:rPr>
              <a:t>vår-höst</a:t>
            </a:r>
            <a:r>
              <a:rPr lang="en-US" dirty="0">
                <a:latin typeface="Scania Office" panose="00000500000000000000" pitchFamily="2" charset="0"/>
              </a:rPr>
              <a:t> 2024</a:t>
            </a: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Scania Office" panose="00000500000000000000" pitchFamily="2" charset="0"/>
              </a:rPr>
              <a:t>Seriepremiär</a:t>
            </a:r>
            <a:endParaRPr lang="en-US" dirty="0">
              <a:latin typeface="Scania Office" panose="00000500000000000000" pitchFamily="2" charset="0"/>
            </a:endParaRP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Scania Office" panose="00000500000000000000" pitchFamily="2" charset="0"/>
              </a:rPr>
              <a:t>Våra</a:t>
            </a:r>
            <a:r>
              <a:rPr lang="en-US" dirty="0">
                <a:latin typeface="Scania Office" panose="00000500000000000000" pitchFamily="2" charset="0"/>
              </a:rPr>
              <a:t> </a:t>
            </a:r>
            <a:r>
              <a:rPr lang="en-US" dirty="0" err="1">
                <a:latin typeface="Scania Office" panose="00000500000000000000" pitchFamily="2" charset="0"/>
              </a:rPr>
              <a:t>fokusområden</a:t>
            </a:r>
            <a:r>
              <a:rPr lang="en-US" dirty="0">
                <a:latin typeface="Scania Office" panose="00000500000000000000" pitchFamily="2" charset="0"/>
              </a:rPr>
              <a:t> 2024</a:t>
            </a: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Scania Office" panose="00000500000000000000" pitchFamily="2" charset="0"/>
              </a:rPr>
              <a:t>Utvecklingssamtal</a:t>
            </a:r>
            <a:endParaRPr lang="en-US" dirty="0">
              <a:latin typeface="Scania Office" panose="00000500000000000000" pitchFamily="2" charset="0"/>
            </a:endParaRPr>
          </a:p>
          <a:p>
            <a:pPr marL="342905" indent="-228603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latin typeface="Scania Office" panose="00000500000000000000" pitchFamily="2" charset="0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8DA25FE8-544D-0ACD-7C5F-0B2E0FEFD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39" y="81980"/>
            <a:ext cx="6772787" cy="119003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/>
            <a:r>
              <a:rPr lang="en-US" dirty="0" err="1">
                <a:solidFill>
                  <a:srgbClr val="FFFFFF"/>
                </a:solidFill>
              </a:rPr>
              <a:t>Säsongen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har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startat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55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16 600+ bildbanksfoton, bilder och royaltyfria bilder med Backspegel -  iStock | Väg, På väg, Bil">
            <a:extLst>
              <a:ext uri="{FF2B5EF4-FFF2-40B4-BE49-F238E27FC236}">
                <a16:creationId xmlns:a16="http://schemas.microsoft.com/office/drawing/2014/main" id="{0977B0F8-D83F-5FD5-51BC-F672DC146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5117"/>
            <a:ext cx="12192000" cy="806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 descr="Serier och resultat - Vagnhärads SK - Fotboll - IdrottOnline Klubb">
            <a:extLst>
              <a:ext uri="{FF2B5EF4-FFF2-40B4-BE49-F238E27FC236}">
                <a16:creationId xmlns:a16="http://schemas.microsoft.com/office/drawing/2014/main" id="{EC462778-A943-4C92-A4BC-C7BA14A11C1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14D3E8B-6AB2-9E92-02B9-13942C1C2EC4}"/>
              </a:ext>
            </a:extLst>
          </p:cNvPr>
          <p:cNvSpPr txBox="1">
            <a:spLocks/>
          </p:cNvSpPr>
          <p:nvPr/>
        </p:nvSpPr>
        <p:spPr>
          <a:xfrm>
            <a:off x="11057293" y="1122363"/>
            <a:ext cx="1021655" cy="314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1400" dirty="0">
                <a:solidFill>
                  <a:srgbClr val="FFFFFF"/>
                </a:solidFill>
              </a:rPr>
              <a:t>2024-04-16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50153C7C-A356-3599-63C0-0113C96B264C}"/>
              </a:ext>
            </a:extLst>
          </p:cNvPr>
          <p:cNvSpPr txBox="1">
            <a:spLocks/>
          </p:cNvSpPr>
          <p:nvPr/>
        </p:nvSpPr>
        <p:spPr>
          <a:xfrm>
            <a:off x="4978401" y="1849120"/>
            <a:ext cx="2904468" cy="10201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044711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Serier och resultat - Vagnhärads SK - Fotboll - IdrottOnline Klubb">
            <a:extLst>
              <a:ext uri="{FF2B5EF4-FFF2-40B4-BE49-F238E27FC236}">
                <a16:creationId xmlns:a16="http://schemas.microsoft.com/office/drawing/2014/main" id="{EC462778-A943-4C92-A4BC-C7BA14A11C1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14D3E8B-6AB2-9E92-02B9-13942C1C2EC4}"/>
              </a:ext>
            </a:extLst>
          </p:cNvPr>
          <p:cNvSpPr txBox="1">
            <a:spLocks/>
          </p:cNvSpPr>
          <p:nvPr/>
        </p:nvSpPr>
        <p:spPr>
          <a:xfrm>
            <a:off x="11057293" y="1122363"/>
            <a:ext cx="1021655" cy="314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1400" dirty="0">
                <a:solidFill>
                  <a:srgbClr val="FFFFFF"/>
                </a:solidFill>
              </a:rPr>
              <a:t>2024-04-16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6A328A-81BE-7AF4-BF8B-CBBE6587E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5746E-1365-05B2-E410-F34E2094B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84" y="1861184"/>
            <a:ext cx="2364631" cy="416233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95533A-D92D-7A7F-914A-E2493439D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658075"/>
              </p:ext>
            </p:extLst>
          </p:nvPr>
        </p:nvGraphicFramePr>
        <p:xfrm>
          <a:off x="3625568" y="2182762"/>
          <a:ext cx="8291189" cy="351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668">
                  <a:extLst>
                    <a:ext uri="{9D8B030D-6E8A-4147-A177-3AD203B41FA5}">
                      <a16:colId xmlns:a16="http://schemas.microsoft.com/office/drawing/2014/main" val="690138068"/>
                    </a:ext>
                  </a:extLst>
                </a:gridCol>
                <a:gridCol w="3133256">
                  <a:extLst>
                    <a:ext uri="{9D8B030D-6E8A-4147-A177-3AD203B41FA5}">
                      <a16:colId xmlns:a16="http://schemas.microsoft.com/office/drawing/2014/main" val="735989758"/>
                    </a:ext>
                  </a:extLst>
                </a:gridCol>
                <a:gridCol w="2991265">
                  <a:extLst>
                    <a:ext uri="{9D8B030D-6E8A-4147-A177-3AD203B41FA5}">
                      <a16:colId xmlns:a16="http://schemas.microsoft.com/office/drawing/2014/main" val="3370447798"/>
                    </a:ext>
                  </a:extLst>
                </a:gridCol>
              </a:tblGrid>
              <a:tr h="564062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Rekommendationer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10-12 år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13-14 år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064891"/>
                  </a:ext>
                </a:extLst>
              </a:tr>
              <a:tr h="606195">
                <a:tc>
                  <a:txBody>
                    <a:bodyPr/>
                    <a:lstStyle/>
                    <a:p>
                      <a:r>
                        <a:rPr lang="sv-SE" dirty="0"/>
                        <a:t>Antal träningar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1-3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2-4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783308"/>
                  </a:ext>
                </a:extLst>
              </a:tr>
              <a:tr h="564062">
                <a:tc>
                  <a:txBody>
                    <a:bodyPr/>
                    <a:lstStyle/>
                    <a:p>
                      <a:r>
                        <a:rPr lang="sv-SE" dirty="0"/>
                        <a:t>Träningens längd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60-90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60-90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3860651"/>
                  </a:ext>
                </a:extLst>
              </a:tr>
              <a:tr h="580715">
                <a:tc>
                  <a:txBody>
                    <a:bodyPr/>
                    <a:lstStyle/>
                    <a:p>
                      <a:r>
                        <a:rPr lang="sv-SE" dirty="0"/>
                        <a:t>Matcher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1,5 matcher/vecka och spelare i snitt under säsongen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1,5 matcher/vecka och spelare i snitt under säsongen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1322170"/>
                  </a:ext>
                </a:extLst>
              </a:tr>
              <a:tr h="580715">
                <a:tc>
                  <a:txBody>
                    <a:bodyPr/>
                    <a:lstStyle/>
                    <a:p>
                      <a:r>
                        <a:rPr lang="sv-SE" dirty="0"/>
                        <a:t>Ledarutbildning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SFU 7 mot 7, SvFF D, UEFA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SFU 9 mot 9, SvFF D, UEFA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847077"/>
                  </a:ext>
                </a:extLst>
              </a:tr>
              <a:tr h="564062">
                <a:tc>
                  <a:txBody>
                    <a:bodyPr/>
                    <a:lstStyle/>
                    <a:p>
                      <a:r>
                        <a:rPr lang="sv-SE" dirty="0"/>
                        <a:t>Föräldrautbildning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SFU 7 mot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SFU 9 mot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7942921"/>
                  </a:ext>
                </a:extLst>
              </a:tr>
            </a:tbl>
          </a:graphicData>
        </a:graphic>
      </p:graphicFrame>
      <p:sp>
        <p:nvSpPr>
          <p:cNvPr id="6" name="Rubrik 1">
            <a:extLst>
              <a:ext uri="{FF2B5EF4-FFF2-40B4-BE49-F238E27FC236}">
                <a16:creationId xmlns:a16="http://schemas.microsoft.com/office/drawing/2014/main" id="{AA1CD108-28DE-3CFA-A296-4F2CD95B93FF}"/>
              </a:ext>
            </a:extLst>
          </p:cNvPr>
          <p:cNvSpPr txBox="1">
            <a:spLocks/>
          </p:cNvSpPr>
          <p:nvPr/>
        </p:nvSpPr>
        <p:spPr>
          <a:xfrm>
            <a:off x="612639" y="81980"/>
            <a:ext cx="8291189" cy="11900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FFFFFF"/>
                </a:solidFill>
              </a:rPr>
              <a:t>TVSK </a:t>
            </a:r>
            <a:r>
              <a:rPr lang="en-US" dirty="0" err="1">
                <a:solidFill>
                  <a:srgbClr val="FFFFFF"/>
                </a:solidFill>
              </a:rPr>
              <a:t>Spelarutbildningsplan</a:t>
            </a:r>
            <a:r>
              <a:rPr lang="en-US" dirty="0">
                <a:solidFill>
                  <a:srgbClr val="FFFFFF"/>
                </a:solidFill>
              </a:rPr>
              <a:t> 2024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F337FB42-6A97-A2D0-2B9B-9EBA6C26CF1F}"/>
              </a:ext>
            </a:extLst>
          </p:cNvPr>
          <p:cNvSpPr/>
          <p:nvPr/>
        </p:nvSpPr>
        <p:spPr>
          <a:xfrm rot="16200000">
            <a:off x="1155833" y="3245904"/>
            <a:ext cx="3519177" cy="1371576"/>
          </a:xfrm>
          <a:prstGeom prst="trapezoid">
            <a:avLst>
              <a:gd name="adj" fmla="val 111847"/>
            </a:avLst>
          </a:prstGeom>
          <a:solidFill>
            <a:schemeClr val="tx1">
              <a:alpha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185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Serier och resultat - Vagnhärads SK - Fotboll - IdrottOnline Klubb">
            <a:extLst>
              <a:ext uri="{FF2B5EF4-FFF2-40B4-BE49-F238E27FC236}">
                <a16:creationId xmlns:a16="http://schemas.microsoft.com/office/drawing/2014/main" id="{EC462778-A943-4C92-A4BC-C7BA14A11C1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14D3E8B-6AB2-9E92-02B9-13942C1C2EC4}"/>
              </a:ext>
            </a:extLst>
          </p:cNvPr>
          <p:cNvSpPr txBox="1">
            <a:spLocks/>
          </p:cNvSpPr>
          <p:nvPr/>
        </p:nvSpPr>
        <p:spPr>
          <a:xfrm>
            <a:off x="11057293" y="1122363"/>
            <a:ext cx="1021655" cy="314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1400" dirty="0">
                <a:solidFill>
                  <a:srgbClr val="FFFFFF"/>
                </a:solidFill>
              </a:rPr>
              <a:t>2024-04-16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58FE0-743F-BD02-8D81-FF26687CE69A}"/>
              </a:ext>
            </a:extLst>
          </p:cNvPr>
          <p:cNvSpPr txBox="1"/>
          <p:nvPr/>
        </p:nvSpPr>
        <p:spPr>
          <a:xfrm>
            <a:off x="2640418" y="2921167"/>
            <a:ext cx="6911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dirty="0"/>
              <a:t>min 70 % närvaro</a:t>
            </a:r>
          </a:p>
        </p:txBody>
      </p:sp>
    </p:spTree>
    <p:extLst>
      <p:ext uri="{BB962C8B-B14F-4D97-AF65-F5344CB8AC3E}">
        <p14:creationId xmlns:p14="http://schemas.microsoft.com/office/powerpoint/2010/main" val="3341048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Serier och resultat - Vagnhärads SK - Fotboll - IdrottOnline Klubb">
            <a:extLst>
              <a:ext uri="{FF2B5EF4-FFF2-40B4-BE49-F238E27FC236}">
                <a16:creationId xmlns:a16="http://schemas.microsoft.com/office/drawing/2014/main" id="{EC462778-A943-4C92-A4BC-C7BA14A11C1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14D3E8B-6AB2-9E92-02B9-13942C1C2EC4}"/>
              </a:ext>
            </a:extLst>
          </p:cNvPr>
          <p:cNvSpPr txBox="1">
            <a:spLocks/>
          </p:cNvSpPr>
          <p:nvPr/>
        </p:nvSpPr>
        <p:spPr>
          <a:xfrm>
            <a:off x="11057293" y="1122363"/>
            <a:ext cx="1021655" cy="314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1400" dirty="0">
                <a:solidFill>
                  <a:srgbClr val="FFFFFF"/>
                </a:solidFill>
              </a:rPr>
              <a:t>2024-04-16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E4E7C2-410C-A6BF-1CF1-F842C0A59AB4}"/>
              </a:ext>
            </a:extLst>
          </p:cNvPr>
          <p:cNvSpPr txBox="1"/>
          <p:nvPr/>
        </p:nvSpPr>
        <p:spPr>
          <a:xfrm>
            <a:off x="360687" y="4450295"/>
            <a:ext cx="5735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dirty="0"/>
              <a:t>3 ggr/vecka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12AE2-A766-B64E-20CA-F83D50C44822}"/>
              </a:ext>
            </a:extLst>
          </p:cNvPr>
          <p:cNvSpPr txBox="1"/>
          <p:nvPr/>
        </p:nvSpPr>
        <p:spPr>
          <a:xfrm>
            <a:off x="360687" y="2335779"/>
            <a:ext cx="5735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dirty="0"/>
              <a:t>Vårt önskemål blev verklighet…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8F218-424F-90C4-5544-878A82F0705C}"/>
              </a:ext>
            </a:extLst>
          </p:cNvPr>
          <p:cNvSpPr txBox="1"/>
          <p:nvPr/>
        </p:nvSpPr>
        <p:spPr>
          <a:xfrm>
            <a:off x="6795859" y="2369897"/>
            <a:ext cx="4635076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Måndagar kl. 19.00-20.30</a:t>
            </a:r>
          </a:p>
          <a:p>
            <a:r>
              <a:rPr lang="sv-SE" sz="2800" dirty="0">
                <a:solidFill>
                  <a:schemeClr val="bg1"/>
                </a:solidFill>
              </a:rPr>
              <a:t>(Skärlagsvallen)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C9EF6-138C-FF6E-D9F3-3092218D811B}"/>
              </a:ext>
            </a:extLst>
          </p:cNvPr>
          <p:cNvSpPr txBox="1"/>
          <p:nvPr/>
        </p:nvSpPr>
        <p:spPr>
          <a:xfrm>
            <a:off x="6795859" y="4724183"/>
            <a:ext cx="4635076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Torsdagar kl. 17.30-19.00</a:t>
            </a:r>
          </a:p>
          <a:p>
            <a:r>
              <a:rPr lang="sv-SE" sz="2800" dirty="0">
                <a:solidFill>
                  <a:schemeClr val="bg1"/>
                </a:solidFill>
              </a:rPr>
              <a:t>(Skärlagsvallen)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EDD36-CE21-AF4C-0D23-06CE6A7FD028}"/>
              </a:ext>
            </a:extLst>
          </p:cNvPr>
          <p:cNvSpPr txBox="1"/>
          <p:nvPr/>
        </p:nvSpPr>
        <p:spPr>
          <a:xfrm>
            <a:off x="6795859" y="3547040"/>
            <a:ext cx="4635076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Tisdagar kl. 17.30-19.00</a:t>
            </a:r>
          </a:p>
          <a:p>
            <a:r>
              <a:rPr lang="sv-SE" sz="2800" dirty="0">
                <a:solidFill>
                  <a:schemeClr val="bg1"/>
                </a:solidFill>
              </a:rPr>
              <a:t>(Tomtaklint, friidrottsarenan)</a:t>
            </a:r>
          </a:p>
        </p:txBody>
      </p:sp>
    </p:spTree>
    <p:extLst>
      <p:ext uri="{BB962C8B-B14F-4D97-AF65-F5344CB8AC3E}">
        <p14:creationId xmlns:p14="http://schemas.microsoft.com/office/powerpoint/2010/main" val="3649308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Serier och resultat - Vagnhärads SK - Fotboll - IdrottOnline Klubb">
            <a:extLst>
              <a:ext uri="{FF2B5EF4-FFF2-40B4-BE49-F238E27FC236}">
                <a16:creationId xmlns:a16="http://schemas.microsoft.com/office/drawing/2014/main" id="{EC462778-A943-4C92-A4BC-C7BA14A11C1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r="27328"/>
          <a:stretch/>
        </p:blipFill>
        <p:spPr bwMode="auto">
          <a:xfrm>
            <a:off x="11170325" y="184468"/>
            <a:ext cx="736600" cy="93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14D3E8B-6AB2-9E92-02B9-13942C1C2EC4}"/>
              </a:ext>
            </a:extLst>
          </p:cNvPr>
          <p:cNvSpPr txBox="1">
            <a:spLocks/>
          </p:cNvSpPr>
          <p:nvPr/>
        </p:nvSpPr>
        <p:spPr>
          <a:xfrm>
            <a:off x="11057293" y="1122363"/>
            <a:ext cx="1021655" cy="314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1400" dirty="0">
                <a:solidFill>
                  <a:srgbClr val="FFFFFF"/>
                </a:solidFill>
              </a:rPr>
              <a:t>2024-04-16</a:t>
            </a:r>
          </a:p>
        </p:txBody>
      </p:sp>
      <p:pic>
        <p:nvPicPr>
          <p:cNvPr id="1026" name="Picture 2" descr="Munka-Ljungby IBK -">
            <a:extLst>
              <a:ext uri="{FF2B5EF4-FFF2-40B4-BE49-F238E27FC236}">
                <a16:creationId xmlns:a16="http://schemas.microsoft.com/office/drawing/2014/main" id="{458DA253-4A58-E212-9B49-EC4197C16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9" b="32853"/>
          <a:stretch/>
        </p:blipFill>
        <p:spPr bwMode="auto">
          <a:xfrm>
            <a:off x="1525867" y="1164921"/>
            <a:ext cx="9140265" cy="19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F8958E-3229-09AD-AAE1-60344EDCCE72}"/>
              </a:ext>
            </a:extLst>
          </p:cNvPr>
          <p:cNvSpPr txBox="1"/>
          <p:nvPr/>
        </p:nvSpPr>
        <p:spPr>
          <a:xfrm>
            <a:off x="3741829" y="2880821"/>
            <a:ext cx="4708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/>
              <a:t>Lördagen den 27 april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912E0-1130-3E48-145D-72E85E18E674}"/>
              </a:ext>
            </a:extLst>
          </p:cNvPr>
          <p:cNvSpPr txBox="1"/>
          <p:nvPr/>
        </p:nvSpPr>
        <p:spPr>
          <a:xfrm>
            <a:off x="722835" y="4046288"/>
            <a:ext cx="36851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200" dirty="0"/>
              <a:t>TVSK P12 Lag Svart</a:t>
            </a:r>
          </a:p>
          <a:p>
            <a:pPr algn="ctr"/>
            <a:r>
              <a:rPr lang="sv-SE" sz="3200" dirty="0"/>
              <a:t>-</a:t>
            </a:r>
          </a:p>
          <a:p>
            <a:pPr algn="ctr"/>
            <a:r>
              <a:rPr lang="sv-SE" sz="3200" dirty="0"/>
              <a:t>Oxelösund IK P12 Blå</a:t>
            </a:r>
          </a:p>
          <a:p>
            <a:pPr algn="ctr"/>
            <a:endParaRPr lang="sv-SE" sz="3200" dirty="0"/>
          </a:p>
          <a:p>
            <a:pPr algn="ctr"/>
            <a:r>
              <a:rPr lang="sv-SE" sz="3200" dirty="0"/>
              <a:t>Kl. 10.00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CE03F-5909-2657-F6C2-2E792EA40412}"/>
              </a:ext>
            </a:extLst>
          </p:cNvPr>
          <p:cNvSpPr txBox="1"/>
          <p:nvPr/>
        </p:nvSpPr>
        <p:spPr>
          <a:xfrm>
            <a:off x="8115724" y="4046288"/>
            <a:ext cx="29538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200" dirty="0"/>
              <a:t>TVSK P12 Lag Vit</a:t>
            </a:r>
          </a:p>
          <a:p>
            <a:pPr algn="ctr"/>
            <a:r>
              <a:rPr lang="sv-SE" sz="3200" dirty="0"/>
              <a:t>-</a:t>
            </a:r>
          </a:p>
          <a:p>
            <a:pPr algn="ctr"/>
            <a:r>
              <a:rPr lang="sv-SE" sz="3200" dirty="0"/>
              <a:t>Gnesta FF</a:t>
            </a:r>
          </a:p>
          <a:p>
            <a:pPr algn="ctr"/>
            <a:endParaRPr lang="sv-SE" sz="3200" dirty="0"/>
          </a:p>
          <a:p>
            <a:pPr algn="ctr"/>
            <a:r>
              <a:rPr lang="sv-SE" sz="3200" dirty="0"/>
              <a:t>Kl. 13.00</a:t>
            </a:r>
          </a:p>
        </p:txBody>
      </p:sp>
    </p:spTree>
    <p:extLst>
      <p:ext uri="{BB962C8B-B14F-4D97-AF65-F5344CB8AC3E}">
        <p14:creationId xmlns:p14="http://schemas.microsoft.com/office/powerpoint/2010/main" val="1261577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1571</TotalTime>
  <Words>1221</Words>
  <Application>Microsoft Office PowerPoint</Application>
  <PresentationFormat>Widescreen</PresentationFormat>
  <Paragraphs>244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Scania Office</vt:lpstr>
      <vt:lpstr>Office-tema</vt:lpstr>
      <vt:lpstr>1_Office-tema</vt:lpstr>
      <vt:lpstr>Välkomna</vt:lpstr>
      <vt:lpstr>Agenda</vt:lpstr>
      <vt:lpstr>PowerPoint Presentation</vt:lpstr>
      <vt:lpstr>Säsongen har startat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Träningsmatcher</vt:lpstr>
      <vt:lpstr>Fokusområden</vt:lpstr>
      <vt:lpstr>Utvecklingssamtal</vt:lpstr>
      <vt:lpstr>Nya matchkläder</vt:lpstr>
      <vt:lpstr>PowerPoint Presentation</vt:lpstr>
      <vt:lpstr>PowerPoint Presentation</vt:lpstr>
      <vt:lpstr>Agenda</vt:lpstr>
      <vt:lpstr>Matsedel</vt:lpstr>
      <vt:lpstr>Agenda</vt:lpstr>
      <vt:lpstr>Lagindelning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Tybell Roland</dc:creator>
  <cp:lastModifiedBy>Tybell Roland</cp:lastModifiedBy>
  <cp:revision>7</cp:revision>
  <cp:lastPrinted>2024-04-15T12:03:57Z</cp:lastPrinted>
  <dcterms:created xsi:type="dcterms:W3CDTF">2022-08-10T16:02:38Z</dcterms:created>
  <dcterms:modified xsi:type="dcterms:W3CDTF">2024-04-17T17:17:50Z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f2ec83-e677-438d-afb7-4c7c0dbc872b_Enabled">
    <vt:lpwstr>true</vt:lpwstr>
  </property>
  <property fmtid="{D5CDD505-2E9C-101B-9397-08002B2CF9AE}" pid="3" name="MSIP_Label_a7f2ec83-e677-438d-afb7-4c7c0dbc872b_SetDate">
    <vt:lpwstr>2023-11-20T15:26:45Z</vt:lpwstr>
  </property>
  <property fmtid="{D5CDD505-2E9C-101B-9397-08002B2CF9AE}" pid="4" name="MSIP_Label_a7f2ec83-e677-438d-afb7-4c7c0dbc872b_Method">
    <vt:lpwstr>Standard</vt:lpwstr>
  </property>
  <property fmtid="{D5CDD505-2E9C-101B-9397-08002B2CF9AE}" pid="5" name="MSIP_Label_a7f2ec83-e677-438d-afb7-4c7c0dbc872b_Name">
    <vt:lpwstr>a7f2ec83-e677-438d-afb7-4c7c0dbc872b</vt:lpwstr>
  </property>
  <property fmtid="{D5CDD505-2E9C-101B-9397-08002B2CF9AE}" pid="6" name="MSIP_Label_a7f2ec83-e677-438d-afb7-4c7c0dbc872b_SiteId">
    <vt:lpwstr>3bc062e4-ac9d-4c17-b4dd-3aad637ff1ac</vt:lpwstr>
  </property>
  <property fmtid="{D5CDD505-2E9C-101B-9397-08002B2CF9AE}" pid="7" name="MSIP_Label_a7f2ec83-e677-438d-afb7-4c7c0dbc872b_ActionId">
    <vt:lpwstr>e0cc1dd5-4417-4f91-9193-943ef8688f6a</vt:lpwstr>
  </property>
  <property fmtid="{D5CDD505-2E9C-101B-9397-08002B2CF9AE}" pid="8" name="MSIP_Label_a7f2ec83-e677-438d-afb7-4c7c0dbc872b_ContentBits">
    <vt:lpwstr>0</vt:lpwstr>
  </property>
</Properties>
</file>